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13716000" cx="24384000"/>
  <p:notesSz cx="6858000" cy="9144000"/>
  <p:embeddedFontLst>
    <p:embeddedFont>
      <p:font typeface="Constantia"/>
      <p:regular r:id="rId24"/>
      <p:bold r:id="rId25"/>
      <p:italic r:id="rId26"/>
      <p:boldItalic r:id="rId27"/>
    </p:embeddedFont>
    <p:embeddedFont>
      <p:font typeface="Helvetica Neue"/>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4320">
          <p15:clr>
            <a:srgbClr val="A4A3A4"/>
          </p15:clr>
        </p15:guide>
        <p15:guide id="2" pos="7680">
          <p15:clr>
            <a:srgbClr val="A4A3A4"/>
          </p15:clr>
        </p15:guide>
      </p15:sldGuideLst>
    </p:ext>
    <p:ext uri="GoogleSlidesCustomDataVersion2">
      <go:slidesCustomData xmlns:go="http://customooxmlschemas.google.com/" r:id="rId32" roundtripDataSignature="AMtx7mh24FlLykVR5gu94bjjEbzPMUT7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4320" orient="horz"/>
        <p:guide pos="76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Constantia-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Constantia-italic.fntdata"/><Relationship Id="rId25" Type="http://schemas.openxmlformats.org/officeDocument/2006/relationships/font" Target="fonts/Constantia-bold.fntdata"/><Relationship Id="rId28" Type="http://schemas.openxmlformats.org/officeDocument/2006/relationships/font" Target="fonts/HelveticaNeue-regular.fntdata"/><Relationship Id="rId27" Type="http://schemas.openxmlformats.org/officeDocument/2006/relationships/font" Target="fonts/Constantia-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HelveticaNeue-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HelveticaNeue-boldItalic.fntdata"/><Relationship Id="rId30" Type="http://schemas.openxmlformats.org/officeDocument/2006/relationships/font" Target="fonts/HelveticaNeue-italic.fntdata"/><Relationship Id="rId11" Type="http://schemas.openxmlformats.org/officeDocument/2006/relationships/slide" Target="slides/slide6.xml"/><Relationship Id="rId10" Type="http://schemas.openxmlformats.org/officeDocument/2006/relationships/slide" Target="slides/slide5.xml"/><Relationship Id="rId32"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1pPr>
            <a:lvl2pPr indent="-228600" lvl="1" marL="9144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2pPr>
            <a:lvl3pPr indent="-228600" lvl="2" marL="13716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3pPr>
            <a:lvl4pPr indent="-228600" lvl="3" marL="18288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4pPr>
            <a:lvl5pPr indent="-228600" lvl="4" marL="22860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5pPr>
            <a:lvl6pPr indent="-228600" lvl="5" marL="27432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6pPr>
            <a:lvl7pPr indent="-228600" lvl="6" marL="32004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7pPr>
            <a:lvl8pPr indent="-228600" lvl="7" marL="36576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8pPr>
            <a:lvl9pPr indent="-228600" lvl="8" marL="4114800" marR="0" rtl="0" algn="l">
              <a:lnSpc>
                <a:spcPct val="117999"/>
              </a:lnSpc>
              <a:spcBef>
                <a:spcPts val="0"/>
              </a:spcBef>
              <a:spcAft>
                <a:spcPts val="0"/>
              </a:spcAft>
              <a:buSzPts val="1400"/>
              <a:buNone/>
              <a:defRPr b="0" i="0" sz="2200" u="none" cap="none" strike="noStrike">
                <a:latin typeface="Helvetica Neue"/>
                <a:ea typeface="Helvetica Neue"/>
                <a:cs typeface="Helvetica Neue"/>
                <a:sym typeface="Helvetica Neue"/>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9: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18bd8df32b_0_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g318bd8df32b_0_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18bd8df32b_0_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g318bd8df32b_0_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18bd8df32b_0_1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g318bd8df32b_0_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18bd8df32b_0_2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g318bd8df32b_0_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type="title">
  <p:cSld name="TITLE">
    <p:spTree>
      <p:nvGrpSpPr>
        <p:cNvPr id="16" name="Shape 16"/>
        <p:cNvGrpSpPr/>
        <p:nvPr/>
      </p:nvGrpSpPr>
      <p:grpSpPr>
        <a:xfrm>
          <a:off x="0" y="0"/>
          <a:ext cx="0" cy="0"/>
          <a:chOff x="0" y="0"/>
          <a:chExt cx="0" cy="0"/>
        </a:xfrm>
      </p:grpSpPr>
      <p:sp>
        <p:nvSpPr>
          <p:cNvPr id="17" name="Google Shape;17;p16"/>
          <p:cNvSpPr txBox="1"/>
          <p:nvPr>
            <p:ph idx="1" type="body"/>
          </p:nvPr>
        </p:nvSpPr>
        <p:spPr>
          <a:xfrm>
            <a:off x="1201340" y="11859862"/>
            <a:ext cx="21971003" cy="636979"/>
          </a:xfrm>
          <a:prstGeom prst="rect">
            <a:avLst/>
          </a:prstGeom>
          <a:noFill/>
          <a:ln>
            <a:noFill/>
          </a:ln>
        </p:spPr>
        <p:txBody>
          <a:bodyPr anchorCtr="0" anchor="t" bIns="45700" lIns="45700" spcFirstLastPara="1" rIns="45700" wrap="square" tIns="45700">
            <a:normAutofit/>
          </a:bodyPr>
          <a:lstStyle>
            <a:lvl1pPr indent="-228600" lvl="0" marL="457200" algn="l">
              <a:lnSpc>
                <a:spcPct val="100000"/>
              </a:lnSpc>
              <a:spcBef>
                <a:spcPts val="0"/>
              </a:spcBef>
              <a:spcAft>
                <a:spcPts val="0"/>
              </a:spcAft>
              <a:buSzPts val="3600"/>
              <a:buNone/>
              <a:defRPr b="1" sz="3600"/>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8" name="Google Shape;18;p16"/>
          <p:cNvSpPr txBox="1"/>
          <p:nvPr>
            <p:ph type="title"/>
          </p:nvPr>
        </p:nvSpPr>
        <p:spPr>
          <a:xfrm>
            <a:off x="1206496" y="2574991"/>
            <a:ext cx="21971004" cy="4648201"/>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1600"/>
              <a:buFont typeface="Constantia"/>
              <a:buNone/>
              <a:defRPr sz="1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6"/>
          <p:cNvSpPr txBox="1"/>
          <p:nvPr>
            <p:ph idx="2" type="body"/>
          </p:nvPr>
        </p:nvSpPr>
        <p:spPr>
          <a:xfrm>
            <a:off x="1201342" y="7223190"/>
            <a:ext cx="21971001" cy="1905001"/>
          </a:xfrm>
          <a:prstGeom prst="rect">
            <a:avLst/>
          </a:prstGeom>
          <a:noFill/>
          <a:ln>
            <a:noFill/>
          </a:ln>
        </p:spPr>
        <p:txBody>
          <a:bodyPr anchorCtr="0" anchor="t" bIns="108850" lIns="217700" spcFirstLastPara="1" rIns="217700" wrap="square" tIns="108850">
            <a:normAutofit/>
          </a:bodyPr>
          <a:lstStyle>
            <a:lvl1pPr indent="-228600" lvl="0" marL="457200" algn="l">
              <a:lnSpc>
                <a:spcPct val="100000"/>
              </a:lnSpc>
              <a:spcBef>
                <a:spcPts val="0"/>
              </a:spcBef>
              <a:spcAft>
                <a:spcPts val="0"/>
              </a:spcAft>
              <a:buSzPts val="5500"/>
              <a:buNone/>
              <a:defRPr b="1" sz="5500"/>
            </a:lvl1pPr>
            <a:lvl2pPr indent="-228600" lvl="1" marL="914400" algn="l">
              <a:lnSpc>
                <a:spcPct val="100000"/>
              </a:lnSpc>
              <a:spcBef>
                <a:spcPts val="0"/>
              </a:spcBef>
              <a:spcAft>
                <a:spcPts val="0"/>
              </a:spcAft>
              <a:buSzPts val="5500"/>
              <a:buNone/>
              <a:defRPr b="1" sz="5500"/>
            </a:lvl2pPr>
            <a:lvl3pPr indent="-228600" lvl="2" marL="1371600" algn="l">
              <a:lnSpc>
                <a:spcPct val="100000"/>
              </a:lnSpc>
              <a:spcBef>
                <a:spcPts val="0"/>
              </a:spcBef>
              <a:spcAft>
                <a:spcPts val="0"/>
              </a:spcAft>
              <a:buSzPts val="5500"/>
              <a:buNone/>
              <a:defRPr b="1" sz="5500"/>
            </a:lvl3pPr>
            <a:lvl4pPr indent="-228600" lvl="3" marL="1828800" algn="l">
              <a:lnSpc>
                <a:spcPct val="100000"/>
              </a:lnSpc>
              <a:spcBef>
                <a:spcPts val="0"/>
              </a:spcBef>
              <a:spcAft>
                <a:spcPts val="0"/>
              </a:spcAft>
              <a:buSzPts val="5500"/>
              <a:buNone/>
              <a:defRPr b="1" sz="5500"/>
            </a:lvl4pPr>
            <a:lvl5pPr indent="-228600" lvl="4" marL="2286000" algn="l">
              <a:lnSpc>
                <a:spcPct val="100000"/>
              </a:lnSpc>
              <a:spcBef>
                <a:spcPts val="0"/>
              </a:spcBef>
              <a:spcAft>
                <a:spcPts val="0"/>
              </a:spcAft>
              <a:buSzPts val="5500"/>
              <a:buNone/>
              <a:defRPr b="1" sz="55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20" name="Google Shape;20;p16"/>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magine con didascalia" showMasterSp="0" type="picTx">
  <p:cSld name="PICTURE_WITH_CAPTION_TEXT">
    <p:spTree>
      <p:nvGrpSpPr>
        <p:cNvPr id="71" name="Shape 71"/>
        <p:cNvGrpSpPr/>
        <p:nvPr/>
      </p:nvGrpSpPr>
      <p:grpSpPr>
        <a:xfrm>
          <a:off x="0" y="0"/>
          <a:ext cx="0" cy="0"/>
          <a:chOff x="0" y="0"/>
          <a:chExt cx="0" cy="0"/>
        </a:xfrm>
      </p:grpSpPr>
      <p:sp>
        <p:nvSpPr>
          <p:cNvPr id="72" name="Google Shape;72;p25"/>
          <p:cNvSpPr/>
          <p:nvPr/>
        </p:nvSpPr>
        <p:spPr>
          <a:xfrm flipH="1" rot="-10380000">
            <a:off x="8442008" y="2216154"/>
            <a:ext cx="14020800" cy="8229600"/>
          </a:xfrm>
          <a:prstGeom prst="snipRoundRect">
            <a:avLst>
              <a:gd fmla="val 0" name="adj1"/>
              <a:gd fmla="val 3646" name="adj2"/>
            </a:avLst>
          </a:prstGeom>
          <a:solidFill>
            <a:srgbClr val="FFFFFF"/>
          </a:solidFill>
          <a:ln cap="rnd" cmpd="sng" w="9525">
            <a:solidFill>
              <a:srgbClr val="C0C0C0"/>
            </a:solidFill>
            <a:prstDash val="solid"/>
            <a:round/>
            <a:headEnd len="sm" w="sm" type="none"/>
            <a:tailEnd len="sm" w="sm" type="none"/>
          </a:ln>
          <a:effectLst>
            <a:outerShdw blurRad="63500" sx="98500" kx="100000" rotWithShape="0" algn="tl" dir="7500000" dist="38500" sy="100080">
              <a:srgbClr val="000000">
                <a:alpha val="24705"/>
              </a:srgbClr>
            </a:outerShdw>
          </a:effectLst>
        </p:spPr>
        <p:txBody>
          <a:bodyPr anchorCtr="0" anchor="ctr" bIns="108850" lIns="217700" spcFirstLastPara="1" rIns="217700" wrap="square" tIns="108850">
            <a:noAutofit/>
          </a:bodyPr>
          <a:lstStyle/>
          <a:p>
            <a:pPr indent="0" lvl="0" marL="0" marR="0" rtl="0" algn="ctr">
              <a:lnSpc>
                <a:spcPct val="90000"/>
              </a:lnSpc>
              <a:spcBef>
                <a:spcPts val="0"/>
              </a:spcBef>
              <a:spcAft>
                <a:spcPts val="0"/>
              </a:spcAft>
              <a:buClr>
                <a:srgbClr val="000000"/>
              </a:buClr>
              <a:buSzPts val="4800"/>
              <a:buFont typeface="Constantia"/>
              <a:buNone/>
            </a:pPr>
            <a:r>
              <a:t/>
            </a:r>
            <a:endParaRPr b="0" i="0" sz="4800" u="none" cap="none" strike="noStrike">
              <a:solidFill>
                <a:schemeClr val="lt1"/>
              </a:solidFill>
              <a:latin typeface="Constantia"/>
              <a:ea typeface="Constantia"/>
              <a:cs typeface="Constantia"/>
              <a:sym typeface="Constantia"/>
            </a:endParaRPr>
          </a:p>
        </p:txBody>
      </p:sp>
      <p:sp>
        <p:nvSpPr>
          <p:cNvPr id="73" name="Google Shape;73;p25"/>
          <p:cNvSpPr/>
          <p:nvPr/>
        </p:nvSpPr>
        <p:spPr>
          <a:xfrm flipH="1" rot="-10380000">
            <a:off x="21344357" y="10719538"/>
            <a:ext cx="414528" cy="310896"/>
          </a:xfrm>
          <a:prstGeom prst="rtTriangle">
            <a:avLst/>
          </a:prstGeom>
          <a:solidFill>
            <a:srgbClr val="FFFFFF"/>
          </a:solidFill>
          <a:ln cap="flat" cmpd="sng" w="12700">
            <a:solidFill>
              <a:srgbClr val="FFFFFF"/>
            </a:solidFill>
            <a:prstDash val="solid"/>
            <a:bevel/>
            <a:headEnd len="sm" w="sm" type="none"/>
            <a:tailEnd len="sm" w="sm" type="none"/>
          </a:ln>
          <a:effectLst>
            <a:outerShdw blurRad="19685" rotWithShape="0" algn="tl" dir="12900000" dist="6350">
              <a:srgbClr val="000000">
                <a:alpha val="46666"/>
              </a:srgbClr>
            </a:outerShdw>
          </a:effectLst>
        </p:spPr>
        <p:txBody>
          <a:bodyPr anchorCtr="0" anchor="ctr" bIns="108850" lIns="217700" spcFirstLastPara="1" rIns="217700" wrap="square" tIns="108850">
            <a:noAutofit/>
          </a:bodyPr>
          <a:lstStyle/>
          <a:p>
            <a:pPr indent="0" lvl="0" marL="0" marR="0" rtl="0" algn="ctr">
              <a:lnSpc>
                <a:spcPct val="90000"/>
              </a:lnSpc>
              <a:spcBef>
                <a:spcPts val="0"/>
              </a:spcBef>
              <a:spcAft>
                <a:spcPts val="0"/>
              </a:spcAft>
              <a:buClr>
                <a:srgbClr val="000000"/>
              </a:buClr>
              <a:buSzPts val="4800"/>
              <a:buFont typeface="Constantia"/>
              <a:buNone/>
            </a:pPr>
            <a:r>
              <a:t/>
            </a:r>
            <a:endParaRPr b="0" i="0" sz="4800" u="none" cap="none" strike="noStrike">
              <a:solidFill>
                <a:schemeClr val="lt1"/>
              </a:solidFill>
              <a:latin typeface="Constantia"/>
              <a:ea typeface="Constantia"/>
              <a:cs typeface="Constantia"/>
              <a:sym typeface="Constantia"/>
            </a:endParaRPr>
          </a:p>
        </p:txBody>
      </p:sp>
      <p:sp>
        <p:nvSpPr>
          <p:cNvPr id="74" name="Google Shape;74;p25"/>
          <p:cNvSpPr txBox="1"/>
          <p:nvPr>
            <p:ph type="title"/>
          </p:nvPr>
        </p:nvSpPr>
        <p:spPr>
          <a:xfrm>
            <a:off x="1625600" y="2353993"/>
            <a:ext cx="5900928" cy="3165242"/>
          </a:xfrm>
          <a:prstGeom prst="rect">
            <a:avLst/>
          </a:prstGeom>
          <a:noFill/>
          <a:ln>
            <a:noFill/>
          </a:ln>
        </p:spPr>
        <p:txBody>
          <a:bodyPr anchorCtr="0" anchor="b" bIns="108850" lIns="108850" spcFirstLastPara="1" rIns="108850" wrap="square" tIns="108850">
            <a:normAutofit/>
          </a:bodyPr>
          <a:lstStyle>
            <a:lvl1pPr lvl="0" algn="l">
              <a:spcBef>
                <a:spcPts val="0"/>
              </a:spcBef>
              <a:spcAft>
                <a:spcPts val="0"/>
              </a:spcAft>
              <a:buClr>
                <a:schemeClr val="dk2"/>
              </a:buClr>
              <a:buSzPts val="4800"/>
              <a:buFont typeface="Constantia"/>
              <a:buNone/>
              <a:defRPr b="1" sz="48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25"/>
          <p:cNvSpPr txBox="1"/>
          <p:nvPr>
            <p:ph idx="1" type="body"/>
          </p:nvPr>
        </p:nvSpPr>
        <p:spPr>
          <a:xfrm>
            <a:off x="1625600" y="5657570"/>
            <a:ext cx="5892800" cy="4358640"/>
          </a:xfrm>
          <a:prstGeom prst="rect">
            <a:avLst/>
          </a:prstGeom>
          <a:noFill/>
          <a:ln>
            <a:noFill/>
          </a:ln>
        </p:spPr>
        <p:txBody>
          <a:bodyPr anchorCtr="0" anchor="t" bIns="108850" lIns="152375" spcFirstLastPara="1" rIns="108850" wrap="square" tIns="108850">
            <a:normAutofit/>
          </a:bodyPr>
          <a:lstStyle>
            <a:lvl1pPr indent="-228600" lvl="0" marL="457200" algn="l">
              <a:spcBef>
                <a:spcPts val="595"/>
              </a:spcBef>
              <a:spcAft>
                <a:spcPts val="0"/>
              </a:spcAft>
              <a:buSzPts val="2945"/>
              <a:buFont typeface="Constantia"/>
              <a:buNone/>
              <a:defRPr sz="3100"/>
            </a:lvl1pPr>
            <a:lvl2pPr indent="-385127" lvl="1" marL="914400" algn="l">
              <a:spcBef>
                <a:spcPts val="580"/>
              </a:spcBef>
              <a:spcAft>
                <a:spcPts val="0"/>
              </a:spcAft>
              <a:buSzPts val="2465"/>
              <a:buChar char="⚫"/>
              <a:defRPr sz="2900"/>
            </a:lvl2pPr>
            <a:lvl3pPr indent="-335280" lvl="2" marL="1371600" algn="l">
              <a:spcBef>
                <a:spcPts val="480"/>
              </a:spcBef>
              <a:spcAft>
                <a:spcPts val="0"/>
              </a:spcAft>
              <a:buSzPts val="1680"/>
              <a:buChar char="⚫"/>
              <a:defRPr sz="2400"/>
            </a:lvl3pPr>
            <a:lvl4pPr indent="-315277" lvl="3" marL="1828800" algn="l">
              <a:spcBef>
                <a:spcPts val="420"/>
              </a:spcBef>
              <a:spcAft>
                <a:spcPts val="0"/>
              </a:spcAft>
              <a:buSzPts val="1365"/>
              <a:buChar char="⚫"/>
              <a:defRPr sz="2100"/>
            </a:lvl4pPr>
            <a:lvl5pPr indent="-315277" lvl="4" marL="2286000" algn="l">
              <a:spcBef>
                <a:spcPts val="420"/>
              </a:spcBef>
              <a:spcAft>
                <a:spcPts val="0"/>
              </a:spcAft>
              <a:buSzPts val="1365"/>
              <a:buChar char="⚫"/>
              <a:defRPr sz="21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6" name="Google Shape;76;p25"/>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77" name="Google Shape;77;p25"/>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78" name="Google Shape;78;p25"/>
          <p:cNvSpPr txBox="1"/>
          <p:nvPr>
            <p:ph idx="12" type="sldNum"/>
          </p:nvPr>
        </p:nvSpPr>
        <p:spPr>
          <a:xfrm>
            <a:off x="21539200" y="12712701"/>
            <a:ext cx="16256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
        <p:nvSpPr>
          <p:cNvPr id="79" name="Google Shape;79;p25"/>
          <p:cNvSpPr/>
          <p:nvPr>
            <p:ph idx="2" type="pic"/>
          </p:nvPr>
        </p:nvSpPr>
        <p:spPr>
          <a:xfrm rot="420000">
            <a:off x="9295448" y="2399034"/>
            <a:ext cx="12313920" cy="7863840"/>
          </a:xfrm>
          <a:prstGeom prst="rect">
            <a:avLst/>
          </a:prstGeom>
          <a:solidFill>
            <a:schemeClr val="lt2"/>
          </a:solidFill>
          <a:ln cap="rnd" cmpd="sng" w="9525">
            <a:solidFill>
              <a:srgbClr val="C0C0C0"/>
            </a:solidFill>
            <a:prstDash val="solid"/>
            <a:round/>
            <a:headEnd len="sm" w="sm" type="none"/>
            <a:tailEnd len="sm" w="sm" type="none"/>
          </a:ln>
        </p:spPr>
      </p:sp>
      <p:sp>
        <p:nvSpPr>
          <p:cNvPr id="80" name="Google Shape;80;p25"/>
          <p:cNvSpPr/>
          <p:nvPr/>
        </p:nvSpPr>
        <p:spPr>
          <a:xfrm flipH="1" rot="10800000">
            <a:off x="-25400" y="11633200"/>
            <a:ext cx="24434800" cy="20828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108850" lIns="217700" spcFirstLastPara="1" rIns="217700" wrap="square" tIns="10885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chemeClr val="dk1"/>
              </a:solidFill>
              <a:latin typeface="Constantia"/>
              <a:ea typeface="Constantia"/>
              <a:cs typeface="Constantia"/>
              <a:sym typeface="Constantia"/>
            </a:endParaRPr>
          </a:p>
        </p:txBody>
      </p:sp>
      <p:sp>
        <p:nvSpPr>
          <p:cNvPr id="81" name="Google Shape;81;p25"/>
          <p:cNvSpPr/>
          <p:nvPr/>
        </p:nvSpPr>
        <p:spPr>
          <a:xfrm flipH="1" rot="10800000">
            <a:off x="11684000" y="12439651"/>
            <a:ext cx="12700000" cy="1276350"/>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108850" lIns="217700" spcFirstLastPara="1" rIns="217700" wrap="square" tIns="10885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chemeClr val="dk1"/>
              </a:solidFill>
              <a:latin typeface="Constantia"/>
              <a:ea typeface="Constantia"/>
              <a:cs typeface="Constantia"/>
              <a:sym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testo verticale" type="vertTx">
  <p:cSld name="VERTICAL_TEXT">
    <p:spTree>
      <p:nvGrpSpPr>
        <p:cNvPr id="82" name="Shape 82"/>
        <p:cNvGrpSpPr/>
        <p:nvPr/>
      </p:nvGrpSpPr>
      <p:grpSpPr>
        <a:xfrm>
          <a:off x="0" y="0"/>
          <a:ext cx="0" cy="0"/>
          <a:chOff x="0" y="0"/>
          <a:chExt cx="0" cy="0"/>
        </a:xfrm>
      </p:grpSpPr>
      <p:sp>
        <p:nvSpPr>
          <p:cNvPr id="83" name="Google Shape;83;p26"/>
          <p:cNvSpPr txBox="1"/>
          <p:nvPr>
            <p:ph type="title"/>
          </p:nvPr>
        </p:nvSpPr>
        <p:spPr>
          <a:xfrm>
            <a:off x="1219200" y="1408176"/>
            <a:ext cx="21945600" cy="22860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6"/>
          <p:cNvSpPr txBox="1"/>
          <p:nvPr>
            <p:ph idx="1" type="body"/>
          </p:nvPr>
        </p:nvSpPr>
        <p:spPr>
          <a:xfrm rot="5400000">
            <a:off x="7802880" y="-2712720"/>
            <a:ext cx="8778240" cy="21945600"/>
          </a:xfrm>
          <a:prstGeom prst="rect">
            <a:avLst/>
          </a:prstGeom>
          <a:noFill/>
          <a:ln>
            <a:noFill/>
          </a:ln>
        </p:spPr>
        <p:txBody>
          <a:bodyPr anchorCtr="0" anchor="t" bIns="108850" lIns="217700" spcFirstLastPara="1" rIns="217700" wrap="square" tIns="10885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5" name="Google Shape;85;p26"/>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86" name="Google Shape;86;p26"/>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87" name="Google Shape;87;p26"/>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verticale e testo" type="vertTitleAndTx">
  <p:cSld name="VERTICAL_TITLE_AND_VERTICAL_TEXT">
    <p:spTree>
      <p:nvGrpSpPr>
        <p:cNvPr id="88" name="Shape 88"/>
        <p:cNvGrpSpPr/>
        <p:nvPr/>
      </p:nvGrpSpPr>
      <p:grpSpPr>
        <a:xfrm>
          <a:off x="0" y="0"/>
          <a:ext cx="0" cy="0"/>
          <a:chOff x="0" y="0"/>
          <a:chExt cx="0" cy="0"/>
        </a:xfrm>
      </p:grpSpPr>
      <p:sp>
        <p:nvSpPr>
          <p:cNvPr id="89" name="Google Shape;89;p27"/>
          <p:cNvSpPr txBox="1"/>
          <p:nvPr>
            <p:ph type="title"/>
          </p:nvPr>
        </p:nvSpPr>
        <p:spPr>
          <a:xfrm rot="5400000">
            <a:off x="15209837" y="4297366"/>
            <a:ext cx="10423526" cy="54864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0" name="Google Shape;90;p27"/>
          <p:cNvSpPr txBox="1"/>
          <p:nvPr>
            <p:ph idx="1" type="body"/>
          </p:nvPr>
        </p:nvSpPr>
        <p:spPr>
          <a:xfrm rot="5400000">
            <a:off x="4033837" y="-985834"/>
            <a:ext cx="10423526" cy="16052800"/>
          </a:xfrm>
          <a:prstGeom prst="rect">
            <a:avLst/>
          </a:prstGeom>
          <a:noFill/>
          <a:ln>
            <a:noFill/>
          </a:ln>
        </p:spPr>
        <p:txBody>
          <a:bodyPr anchorCtr="0" anchor="t" bIns="108850" lIns="217700" spcFirstLastPara="1" rIns="217700" wrap="square" tIns="10885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1" name="Google Shape;91;p27"/>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92" name="Google Shape;92;p27"/>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93" name="Google Shape;93;p27"/>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titolo">
  <p:cSld name="Diapositiva titolo">
    <p:bg>
      <p:bgPr>
        <a:gradFill>
          <a:gsLst>
            <a:gs pos="0">
              <a:srgbClr val="439FD7"/>
            </a:gs>
            <a:gs pos="25000">
              <a:srgbClr val="4397CA"/>
            </a:gs>
            <a:gs pos="100000">
              <a:srgbClr val="00466A"/>
            </a:gs>
          </a:gsLst>
          <a:path path="circle">
            <a:fillToRect b="50%" l="50%" r="50%" t="50%"/>
          </a:path>
          <a:tileRect/>
        </a:gradFill>
      </p:bgPr>
    </p:bg>
    <p:spTree>
      <p:nvGrpSpPr>
        <p:cNvPr id="21" name="Shape 21"/>
        <p:cNvGrpSpPr/>
        <p:nvPr/>
      </p:nvGrpSpPr>
      <p:grpSpPr>
        <a:xfrm>
          <a:off x="0" y="0"/>
          <a:ext cx="0" cy="0"/>
          <a:chOff x="0" y="0"/>
          <a:chExt cx="0" cy="0"/>
        </a:xfrm>
      </p:grpSpPr>
      <p:sp>
        <p:nvSpPr>
          <p:cNvPr id="22" name="Google Shape;22;p17"/>
          <p:cNvSpPr txBox="1"/>
          <p:nvPr>
            <p:ph type="ctrTitle"/>
          </p:nvPr>
        </p:nvSpPr>
        <p:spPr>
          <a:xfrm>
            <a:off x="1422400" y="2743200"/>
            <a:ext cx="20937728" cy="3657600"/>
          </a:xfrm>
          <a:prstGeom prst="rect">
            <a:avLst/>
          </a:prstGeom>
          <a:noFill/>
          <a:ln>
            <a:noFill/>
          </a:ln>
        </p:spPr>
        <p:txBody>
          <a:bodyPr anchorCtr="0" anchor="b" bIns="0" lIns="0" spcFirstLastPara="1" rIns="43525" wrap="square" tIns="0">
            <a:normAutofit/>
          </a:bodyPr>
          <a:lstStyle>
            <a:lvl1pPr lvl="0" algn="r">
              <a:spcBef>
                <a:spcPts val="0"/>
              </a:spcBef>
              <a:spcAft>
                <a:spcPts val="0"/>
              </a:spcAft>
              <a:buClr>
                <a:srgbClr val="4CE0EA"/>
              </a:buClr>
              <a:buSzPts val="13300"/>
              <a:buFont typeface="Calibri"/>
              <a:buNone/>
              <a:defRPr b="1" sz="133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7"/>
          <p:cNvSpPr txBox="1"/>
          <p:nvPr>
            <p:ph idx="1" type="subTitle"/>
          </p:nvPr>
        </p:nvSpPr>
        <p:spPr>
          <a:xfrm>
            <a:off x="1422400" y="6457072"/>
            <a:ext cx="20945856" cy="3505200"/>
          </a:xfrm>
          <a:prstGeom prst="rect">
            <a:avLst/>
          </a:prstGeom>
          <a:noFill/>
          <a:ln>
            <a:noFill/>
          </a:ln>
        </p:spPr>
        <p:txBody>
          <a:bodyPr anchorCtr="0" anchor="t" bIns="108850" lIns="0" spcFirstLastPara="1" rIns="43525" wrap="square" tIns="108850">
            <a:normAutofit/>
          </a:bodyPr>
          <a:lstStyle>
            <a:lvl1pPr lvl="0" marR="108854" algn="r">
              <a:spcBef>
                <a:spcPts val="1240"/>
              </a:spcBef>
              <a:spcAft>
                <a:spcPts val="0"/>
              </a:spcAft>
              <a:buSzPts val="589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24" name="Google Shape;24;p17"/>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D0E9ED"/>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25" name="Google Shape;25;p17"/>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D0E9ED"/>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26" name="Google Shape;26;p17"/>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D0E9ED"/>
              </a:buClr>
              <a:buSzPts val="2900"/>
              <a:buFont typeface="Constantia"/>
              <a:buNone/>
              <a:defRPr/>
            </a:lvl1pPr>
            <a:lvl2pPr indent="0" lvl="1" marL="0" algn="r">
              <a:lnSpc>
                <a:spcPct val="90000"/>
              </a:lnSpc>
              <a:spcBef>
                <a:spcPts val="0"/>
              </a:spcBef>
              <a:spcAft>
                <a:spcPts val="0"/>
              </a:spcAft>
              <a:buClr>
                <a:srgbClr val="D0E9ED"/>
              </a:buClr>
              <a:buSzPts val="2900"/>
              <a:buFont typeface="Constantia"/>
              <a:buNone/>
              <a:defRPr/>
            </a:lvl2pPr>
            <a:lvl3pPr indent="0" lvl="2" marL="0" algn="r">
              <a:lnSpc>
                <a:spcPct val="90000"/>
              </a:lnSpc>
              <a:spcBef>
                <a:spcPts val="0"/>
              </a:spcBef>
              <a:spcAft>
                <a:spcPts val="0"/>
              </a:spcAft>
              <a:buClr>
                <a:srgbClr val="D0E9ED"/>
              </a:buClr>
              <a:buSzPts val="2900"/>
              <a:buFont typeface="Constantia"/>
              <a:buNone/>
              <a:defRPr/>
            </a:lvl3pPr>
            <a:lvl4pPr indent="0" lvl="3" marL="0" algn="r">
              <a:lnSpc>
                <a:spcPct val="90000"/>
              </a:lnSpc>
              <a:spcBef>
                <a:spcPts val="0"/>
              </a:spcBef>
              <a:spcAft>
                <a:spcPts val="0"/>
              </a:spcAft>
              <a:buClr>
                <a:srgbClr val="D0E9ED"/>
              </a:buClr>
              <a:buSzPts val="2900"/>
              <a:buFont typeface="Constantia"/>
              <a:buNone/>
              <a:defRPr/>
            </a:lvl4pPr>
            <a:lvl5pPr indent="0" lvl="4" marL="0" algn="r">
              <a:lnSpc>
                <a:spcPct val="90000"/>
              </a:lnSpc>
              <a:spcBef>
                <a:spcPts val="0"/>
              </a:spcBef>
              <a:spcAft>
                <a:spcPts val="0"/>
              </a:spcAft>
              <a:buClr>
                <a:srgbClr val="D0E9ED"/>
              </a:buClr>
              <a:buSzPts val="2900"/>
              <a:buFont typeface="Constantia"/>
              <a:buNone/>
              <a:defRPr/>
            </a:lvl5pPr>
            <a:lvl6pPr indent="0" lvl="5" marL="0" algn="r">
              <a:lnSpc>
                <a:spcPct val="90000"/>
              </a:lnSpc>
              <a:spcBef>
                <a:spcPts val="0"/>
              </a:spcBef>
              <a:spcAft>
                <a:spcPts val="0"/>
              </a:spcAft>
              <a:buClr>
                <a:srgbClr val="D0E9ED"/>
              </a:buClr>
              <a:buSzPts val="2900"/>
              <a:buFont typeface="Constantia"/>
              <a:buNone/>
              <a:defRPr/>
            </a:lvl6pPr>
            <a:lvl7pPr indent="0" lvl="6" marL="0" algn="r">
              <a:lnSpc>
                <a:spcPct val="90000"/>
              </a:lnSpc>
              <a:spcBef>
                <a:spcPts val="0"/>
              </a:spcBef>
              <a:spcAft>
                <a:spcPts val="0"/>
              </a:spcAft>
              <a:buClr>
                <a:srgbClr val="D0E9ED"/>
              </a:buClr>
              <a:buSzPts val="2900"/>
              <a:buFont typeface="Constantia"/>
              <a:buNone/>
              <a:defRPr/>
            </a:lvl7pPr>
            <a:lvl8pPr indent="0" lvl="7" marL="0" algn="r">
              <a:lnSpc>
                <a:spcPct val="90000"/>
              </a:lnSpc>
              <a:spcBef>
                <a:spcPts val="0"/>
              </a:spcBef>
              <a:spcAft>
                <a:spcPts val="0"/>
              </a:spcAft>
              <a:buClr>
                <a:srgbClr val="D0E9ED"/>
              </a:buClr>
              <a:buSzPts val="2900"/>
              <a:buFont typeface="Constantia"/>
              <a:buNone/>
              <a:defRPr/>
            </a:lvl8pPr>
            <a:lvl9pPr indent="0" lvl="8" marL="0" algn="r">
              <a:lnSpc>
                <a:spcPct val="90000"/>
              </a:lnSpc>
              <a:spcBef>
                <a:spcPts val="0"/>
              </a:spcBef>
              <a:spcAft>
                <a:spcPts val="0"/>
              </a:spcAft>
              <a:buClr>
                <a:srgbClr val="D0E9ED"/>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solidFill>
                <a:schemeClr val="lt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olo e contenuto" type="obj">
  <p:cSld name="OBJECT">
    <p:spTree>
      <p:nvGrpSpPr>
        <p:cNvPr id="27" name="Shape 27"/>
        <p:cNvGrpSpPr/>
        <p:nvPr/>
      </p:nvGrpSpPr>
      <p:grpSpPr>
        <a:xfrm>
          <a:off x="0" y="0"/>
          <a:ext cx="0" cy="0"/>
          <a:chOff x="0" y="0"/>
          <a:chExt cx="0" cy="0"/>
        </a:xfrm>
      </p:grpSpPr>
      <p:sp>
        <p:nvSpPr>
          <p:cNvPr id="28" name="Google Shape;28;p18"/>
          <p:cNvSpPr txBox="1"/>
          <p:nvPr>
            <p:ph type="title"/>
          </p:nvPr>
        </p:nvSpPr>
        <p:spPr>
          <a:xfrm>
            <a:off x="1219200" y="1408176"/>
            <a:ext cx="21945600" cy="22860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8"/>
          <p:cNvSpPr txBox="1"/>
          <p:nvPr>
            <p:ph idx="1" type="body"/>
          </p:nvPr>
        </p:nvSpPr>
        <p:spPr>
          <a:xfrm>
            <a:off x="1219200" y="3870960"/>
            <a:ext cx="21945600" cy="8778240"/>
          </a:xfrm>
          <a:prstGeom prst="rect">
            <a:avLst/>
          </a:prstGeom>
          <a:noFill/>
          <a:ln>
            <a:noFill/>
          </a:ln>
        </p:spPr>
        <p:txBody>
          <a:bodyPr anchorCtr="0" anchor="t" bIns="108850" lIns="217700" spcFirstLastPara="1" rIns="217700" wrap="square" tIns="108850">
            <a:norm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0" name="Google Shape;30;p18"/>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31" name="Google Shape;31;p18"/>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32" name="Google Shape;32;p18"/>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testazione sezione" type="secHead">
  <p:cSld name="SECTION_HEADER">
    <p:bg>
      <p:bgPr>
        <a:gradFill>
          <a:gsLst>
            <a:gs pos="0">
              <a:srgbClr val="439FD7"/>
            </a:gs>
            <a:gs pos="25000">
              <a:srgbClr val="4397CA"/>
            </a:gs>
            <a:gs pos="100000">
              <a:srgbClr val="00466A"/>
            </a:gs>
          </a:gsLst>
          <a:path path="circle">
            <a:fillToRect b="50%" l="50%" r="50%" t="50%"/>
          </a:path>
          <a:tileRect/>
        </a:gradFill>
      </p:bgPr>
    </p:bg>
    <p:spTree>
      <p:nvGrpSpPr>
        <p:cNvPr id="33" name="Shape 33"/>
        <p:cNvGrpSpPr/>
        <p:nvPr/>
      </p:nvGrpSpPr>
      <p:grpSpPr>
        <a:xfrm>
          <a:off x="0" y="0"/>
          <a:ext cx="0" cy="0"/>
          <a:chOff x="0" y="0"/>
          <a:chExt cx="0" cy="0"/>
        </a:xfrm>
      </p:grpSpPr>
      <p:sp>
        <p:nvSpPr>
          <p:cNvPr id="34" name="Google Shape;34;p19"/>
          <p:cNvSpPr txBox="1"/>
          <p:nvPr>
            <p:ph type="title"/>
          </p:nvPr>
        </p:nvSpPr>
        <p:spPr>
          <a:xfrm>
            <a:off x="1414272" y="2633472"/>
            <a:ext cx="20726400" cy="2724912"/>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13300"/>
              <a:buFont typeface="Calibri"/>
              <a:buNone/>
              <a:defRPr b="1" sz="13300"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9"/>
          <p:cNvSpPr txBox="1"/>
          <p:nvPr>
            <p:ph idx="1" type="body"/>
          </p:nvPr>
        </p:nvSpPr>
        <p:spPr>
          <a:xfrm>
            <a:off x="1414272" y="5409328"/>
            <a:ext cx="20726400" cy="3019424"/>
          </a:xfrm>
          <a:prstGeom prst="rect">
            <a:avLst/>
          </a:prstGeom>
          <a:noFill/>
          <a:ln>
            <a:noFill/>
          </a:ln>
        </p:spPr>
        <p:txBody>
          <a:bodyPr anchorCtr="0" anchor="t" bIns="108850" lIns="108850" spcFirstLastPara="1" rIns="108850" wrap="square" tIns="108850">
            <a:normAutofit/>
          </a:bodyPr>
          <a:lstStyle>
            <a:lvl1pPr indent="-228600" lvl="0" marL="457200" algn="l">
              <a:spcBef>
                <a:spcPts val="1040"/>
              </a:spcBef>
              <a:spcAft>
                <a:spcPts val="0"/>
              </a:spcAft>
              <a:buSzPts val="4940"/>
              <a:buNone/>
              <a:defRPr sz="5200">
                <a:solidFill>
                  <a:schemeClr val="lt1"/>
                </a:solidFill>
              </a:defRPr>
            </a:lvl1pPr>
            <a:lvl2pPr indent="-228600" lvl="1" marL="914400" algn="l">
              <a:spcBef>
                <a:spcPts val="860"/>
              </a:spcBef>
              <a:spcAft>
                <a:spcPts val="0"/>
              </a:spcAft>
              <a:buSzPts val="3655"/>
              <a:buNone/>
              <a:defRPr sz="4300">
                <a:solidFill>
                  <a:schemeClr val="lt1"/>
                </a:solidFill>
              </a:defRPr>
            </a:lvl2pPr>
            <a:lvl3pPr indent="-228600" lvl="2" marL="1371600" algn="l">
              <a:spcBef>
                <a:spcPts val="760"/>
              </a:spcBef>
              <a:spcAft>
                <a:spcPts val="0"/>
              </a:spcAft>
              <a:buSzPts val="2660"/>
              <a:buNone/>
              <a:defRPr sz="3800">
                <a:solidFill>
                  <a:schemeClr val="lt1"/>
                </a:solidFill>
              </a:defRPr>
            </a:lvl3pPr>
            <a:lvl4pPr indent="-228600" lvl="3" marL="1828800" algn="l">
              <a:spcBef>
                <a:spcPts val="660"/>
              </a:spcBef>
              <a:spcAft>
                <a:spcPts val="0"/>
              </a:spcAft>
              <a:buSzPts val="2145"/>
              <a:buNone/>
              <a:defRPr sz="3300">
                <a:solidFill>
                  <a:schemeClr val="lt1"/>
                </a:solidFill>
              </a:defRPr>
            </a:lvl4pPr>
            <a:lvl5pPr indent="-228600" lvl="4" marL="2286000" algn="l">
              <a:spcBef>
                <a:spcPts val="660"/>
              </a:spcBef>
              <a:spcAft>
                <a:spcPts val="0"/>
              </a:spcAft>
              <a:buSzPts val="2145"/>
              <a:buNone/>
              <a:defRPr sz="3300">
                <a:solidFill>
                  <a:schemeClr val="lt1"/>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19"/>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D0E9ED"/>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37" name="Google Shape;37;p19"/>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D0E9ED"/>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38" name="Google Shape;38;p19"/>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D0E9ED"/>
              </a:buClr>
              <a:buSzPts val="2900"/>
              <a:buFont typeface="Constantia"/>
              <a:buNone/>
              <a:defRPr/>
            </a:lvl1pPr>
            <a:lvl2pPr indent="0" lvl="1" marL="0" algn="r">
              <a:lnSpc>
                <a:spcPct val="90000"/>
              </a:lnSpc>
              <a:spcBef>
                <a:spcPts val="0"/>
              </a:spcBef>
              <a:spcAft>
                <a:spcPts val="0"/>
              </a:spcAft>
              <a:buClr>
                <a:srgbClr val="D0E9ED"/>
              </a:buClr>
              <a:buSzPts val="2900"/>
              <a:buFont typeface="Constantia"/>
              <a:buNone/>
              <a:defRPr/>
            </a:lvl2pPr>
            <a:lvl3pPr indent="0" lvl="2" marL="0" algn="r">
              <a:lnSpc>
                <a:spcPct val="90000"/>
              </a:lnSpc>
              <a:spcBef>
                <a:spcPts val="0"/>
              </a:spcBef>
              <a:spcAft>
                <a:spcPts val="0"/>
              </a:spcAft>
              <a:buClr>
                <a:srgbClr val="D0E9ED"/>
              </a:buClr>
              <a:buSzPts val="2900"/>
              <a:buFont typeface="Constantia"/>
              <a:buNone/>
              <a:defRPr/>
            </a:lvl3pPr>
            <a:lvl4pPr indent="0" lvl="3" marL="0" algn="r">
              <a:lnSpc>
                <a:spcPct val="90000"/>
              </a:lnSpc>
              <a:spcBef>
                <a:spcPts val="0"/>
              </a:spcBef>
              <a:spcAft>
                <a:spcPts val="0"/>
              </a:spcAft>
              <a:buClr>
                <a:srgbClr val="D0E9ED"/>
              </a:buClr>
              <a:buSzPts val="2900"/>
              <a:buFont typeface="Constantia"/>
              <a:buNone/>
              <a:defRPr/>
            </a:lvl4pPr>
            <a:lvl5pPr indent="0" lvl="4" marL="0" algn="r">
              <a:lnSpc>
                <a:spcPct val="90000"/>
              </a:lnSpc>
              <a:spcBef>
                <a:spcPts val="0"/>
              </a:spcBef>
              <a:spcAft>
                <a:spcPts val="0"/>
              </a:spcAft>
              <a:buClr>
                <a:srgbClr val="D0E9ED"/>
              </a:buClr>
              <a:buSzPts val="2900"/>
              <a:buFont typeface="Constantia"/>
              <a:buNone/>
              <a:defRPr/>
            </a:lvl5pPr>
            <a:lvl6pPr indent="0" lvl="5" marL="0" algn="r">
              <a:lnSpc>
                <a:spcPct val="90000"/>
              </a:lnSpc>
              <a:spcBef>
                <a:spcPts val="0"/>
              </a:spcBef>
              <a:spcAft>
                <a:spcPts val="0"/>
              </a:spcAft>
              <a:buClr>
                <a:srgbClr val="D0E9ED"/>
              </a:buClr>
              <a:buSzPts val="2900"/>
              <a:buFont typeface="Constantia"/>
              <a:buNone/>
              <a:defRPr/>
            </a:lvl6pPr>
            <a:lvl7pPr indent="0" lvl="6" marL="0" algn="r">
              <a:lnSpc>
                <a:spcPct val="90000"/>
              </a:lnSpc>
              <a:spcBef>
                <a:spcPts val="0"/>
              </a:spcBef>
              <a:spcAft>
                <a:spcPts val="0"/>
              </a:spcAft>
              <a:buClr>
                <a:srgbClr val="D0E9ED"/>
              </a:buClr>
              <a:buSzPts val="2900"/>
              <a:buFont typeface="Constantia"/>
              <a:buNone/>
              <a:defRPr/>
            </a:lvl7pPr>
            <a:lvl8pPr indent="0" lvl="7" marL="0" algn="r">
              <a:lnSpc>
                <a:spcPct val="90000"/>
              </a:lnSpc>
              <a:spcBef>
                <a:spcPts val="0"/>
              </a:spcBef>
              <a:spcAft>
                <a:spcPts val="0"/>
              </a:spcAft>
              <a:buClr>
                <a:srgbClr val="D0E9ED"/>
              </a:buClr>
              <a:buSzPts val="2900"/>
              <a:buFont typeface="Constantia"/>
              <a:buNone/>
              <a:defRPr/>
            </a:lvl8pPr>
            <a:lvl9pPr indent="0" lvl="8" marL="0" algn="r">
              <a:lnSpc>
                <a:spcPct val="90000"/>
              </a:lnSpc>
              <a:spcBef>
                <a:spcPts val="0"/>
              </a:spcBef>
              <a:spcAft>
                <a:spcPts val="0"/>
              </a:spcAft>
              <a:buClr>
                <a:srgbClr val="D0E9ED"/>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2" type="twoObj">
  <p:cSld name="TWO_OBJECTS">
    <p:spTree>
      <p:nvGrpSpPr>
        <p:cNvPr id="39" name="Shape 39"/>
        <p:cNvGrpSpPr/>
        <p:nvPr/>
      </p:nvGrpSpPr>
      <p:grpSpPr>
        <a:xfrm>
          <a:off x="0" y="0"/>
          <a:ext cx="0" cy="0"/>
          <a:chOff x="0" y="0"/>
          <a:chExt cx="0" cy="0"/>
        </a:xfrm>
      </p:grpSpPr>
      <p:sp>
        <p:nvSpPr>
          <p:cNvPr id="40" name="Google Shape;40;p20"/>
          <p:cNvSpPr txBox="1"/>
          <p:nvPr>
            <p:ph type="title"/>
          </p:nvPr>
        </p:nvSpPr>
        <p:spPr>
          <a:xfrm>
            <a:off x="1219200" y="1408176"/>
            <a:ext cx="21945600" cy="22860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20"/>
          <p:cNvSpPr txBox="1"/>
          <p:nvPr>
            <p:ph idx="1" type="body"/>
          </p:nvPr>
        </p:nvSpPr>
        <p:spPr>
          <a:xfrm>
            <a:off x="1219200" y="3840170"/>
            <a:ext cx="10769600" cy="8869680"/>
          </a:xfrm>
          <a:prstGeom prst="rect">
            <a:avLst/>
          </a:prstGeom>
          <a:noFill/>
          <a:ln>
            <a:noFill/>
          </a:ln>
        </p:spPr>
        <p:txBody>
          <a:bodyPr anchorCtr="0" anchor="t" bIns="108850" lIns="217700" spcFirstLastPara="1" rIns="217700" wrap="square" tIns="108850">
            <a:normAutofit/>
          </a:bodyPr>
          <a:lstStyle>
            <a:lvl1pPr indent="-602615" lvl="0" marL="457200" algn="l">
              <a:spcBef>
                <a:spcPts val="1240"/>
              </a:spcBef>
              <a:spcAft>
                <a:spcPts val="0"/>
              </a:spcAft>
              <a:buSzPts val="5890"/>
              <a:buChar char="⚫"/>
              <a:defRPr sz="6200"/>
            </a:lvl1pPr>
            <a:lvl2pPr indent="-536257" lvl="1" marL="914400" algn="l">
              <a:spcBef>
                <a:spcPts val="1140"/>
              </a:spcBef>
              <a:spcAft>
                <a:spcPts val="0"/>
              </a:spcAft>
              <a:buSzPts val="4845"/>
              <a:buChar char="⚫"/>
              <a:defRPr sz="5700"/>
            </a:lvl2pPr>
            <a:lvl3pPr indent="-441960" lvl="2" marL="1371600" algn="l">
              <a:spcBef>
                <a:spcPts val="960"/>
              </a:spcBef>
              <a:spcAft>
                <a:spcPts val="0"/>
              </a:spcAft>
              <a:buSzPts val="3360"/>
              <a:buChar char="⚫"/>
              <a:defRPr sz="4800"/>
            </a:lvl3pPr>
            <a:lvl4pPr indent="-406082" lvl="3" marL="1828800" algn="l">
              <a:spcBef>
                <a:spcPts val="860"/>
              </a:spcBef>
              <a:spcAft>
                <a:spcPts val="0"/>
              </a:spcAft>
              <a:buSzPts val="2795"/>
              <a:buChar char="⚫"/>
              <a:defRPr sz="4300"/>
            </a:lvl4pPr>
            <a:lvl5pPr indent="-406082" lvl="4" marL="2286000" algn="l">
              <a:spcBef>
                <a:spcPts val="860"/>
              </a:spcBef>
              <a:spcAft>
                <a:spcPts val="0"/>
              </a:spcAft>
              <a:buSzPts val="2795"/>
              <a:buChar char="⚫"/>
              <a:defRPr sz="43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20"/>
          <p:cNvSpPr txBox="1"/>
          <p:nvPr>
            <p:ph idx="2" type="body"/>
          </p:nvPr>
        </p:nvSpPr>
        <p:spPr>
          <a:xfrm>
            <a:off x="12395200" y="3840170"/>
            <a:ext cx="10769600" cy="8869680"/>
          </a:xfrm>
          <a:prstGeom prst="rect">
            <a:avLst/>
          </a:prstGeom>
          <a:noFill/>
          <a:ln>
            <a:noFill/>
          </a:ln>
        </p:spPr>
        <p:txBody>
          <a:bodyPr anchorCtr="0" anchor="t" bIns="108850" lIns="217700" spcFirstLastPara="1" rIns="217700" wrap="square" tIns="108850">
            <a:normAutofit/>
          </a:bodyPr>
          <a:lstStyle>
            <a:lvl1pPr indent="-602615" lvl="0" marL="457200" algn="l">
              <a:spcBef>
                <a:spcPts val="1240"/>
              </a:spcBef>
              <a:spcAft>
                <a:spcPts val="0"/>
              </a:spcAft>
              <a:buSzPts val="5890"/>
              <a:buChar char="⚫"/>
              <a:defRPr sz="6200"/>
            </a:lvl1pPr>
            <a:lvl2pPr indent="-536257" lvl="1" marL="914400" algn="l">
              <a:spcBef>
                <a:spcPts val="1140"/>
              </a:spcBef>
              <a:spcAft>
                <a:spcPts val="0"/>
              </a:spcAft>
              <a:buSzPts val="4845"/>
              <a:buChar char="⚫"/>
              <a:defRPr sz="5700"/>
            </a:lvl2pPr>
            <a:lvl3pPr indent="-441960" lvl="2" marL="1371600" algn="l">
              <a:spcBef>
                <a:spcPts val="960"/>
              </a:spcBef>
              <a:spcAft>
                <a:spcPts val="0"/>
              </a:spcAft>
              <a:buSzPts val="3360"/>
              <a:buChar char="⚫"/>
              <a:defRPr sz="4800"/>
            </a:lvl3pPr>
            <a:lvl4pPr indent="-406082" lvl="3" marL="1828800" algn="l">
              <a:spcBef>
                <a:spcPts val="860"/>
              </a:spcBef>
              <a:spcAft>
                <a:spcPts val="0"/>
              </a:spcAft>
              <a:buSzPts val="2795"/>
              <a:buChar char="⚫"/>
              <a:defRPr sz="4300"/>
            </a:lvl4pPr>
            <a:lvl5pPr indent="-406082" lvl="4" marL="2286000" algn="l">
              <a:spcBef>
                <a:spcPts val="860"/>
              </a:spcBef>
              <a:spcAft>
                <a:spcPts val="0"/>
              </a:spcAft>
              <a:buSzPts val="2795"/>
              <a:buChar char="⚫"/>
              <a:defRPr sz="43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3" name="Google Shape;43;p20"/>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44" name="Google Shape;44;p20"/>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45" name="Google Shape;45;p20"/>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fronto" type="twoTxTwoObj">
  <p:cSld name="TWO_OBJECTS_WITH_TEXT">
    <p:spTree>
      <p:nvGrpSpPr>
        <p:cNvPr id="46" name="Shape 46"/>
        <p:cNvGrpSpPr/>
        <p:nvPr/>
      </p:nvGrpSpPr>
      <p:grpSpPr>
        <a:xfrm>
          <a:off x="0" y="0"/>
          <a:ext cx="0" cy="0"/>
          <a:chOff x="0" y="0"/>
          <a:chExt cx="0" cy="0"/>
        </a:xfrm>
      </p:grpSpPr>
      <p:sp>
        <p:nvSpPr>
          <p:cNvPr id="47" name="Google Shape;47;p21"/>
          <p:cNvSpPr txBox="1"/>
          <p:nvPr>
            <p:ph type="title"/>
          </p:nvPr>
        </p:nvSpPr>
        <p:spPr>
          <a:xfrm>
            <a:off x="1219200" y="1408176"/>
            <a:ext cx="21945600" cy="22860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1900"/>
              <a:buFont typeface="Constant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21"/>
          <p:cNvSpPr txBox="1"/>
          <p:nvPr>
            <p:ph idx="1" type="body"/>
          </p:nvPr>
        </p:nvSpPr>
        <p:spPr>
          <a:xfrm>
            <a:off x="1219200" y="3710496"/>
            <a:ext cx="10773835" cy="1318704"/>
          </a:xfrm>
          <a:prstGeom prst="rect">
            <a:avLst/>
          </a:prstGeom>
          <a:noFill/>
          <a:ln>
            <a:noFill/>
          </a:ln>
        </p:spPr>
        <p:txBody>
          <a:bodyPr anchorCtr="0" anchor="ctr" bIns="0" lIns="108850" spcFirstLastPara="1" rIns="108850" wrap="square" tIns="0">
            <a:noAutofit/>
          </a:bodyPr>
          <a:lstStyle>
            <a:lvl1pPr indent="-228600" lvl="0" marL="457200" algn="l">
              <a:spcBef>
                <a:spcPts val="1140"/>
              </a:spcBef>
              <a:spcAft>
                <a:spcPts val="0"/>
              </a:spcAft>
              <a:buSzPts val="5415"/>
              <a:buNone/>
              <a:defRPr b="1" sz="5700" cap="none">
                <a:solidFill>
                  <a:schemeClr val="dk2"/>
                </a:solidFill>
              </a:defRPr>
            </a:lvl1pPr>
            <a:lvl2pPr indent="-228600" lvl="1" marL="914400" algn="l">
              <a:spcBef>
                <a:spcPts val="960"/>
              </a:spcBef>
              <a:spcAft>
                <a:spcPts val="0"/>
              </a:spcAft>
              <a:buSzPts val="4080"/>
              <a:buNone/>
              <a:defRPr b="1" sz="4800"/>
            </a:lvl2pPr>
            <a:lvl3pPr indent="-228600" lvl="2" marL="1371600" algn="l">
              <a:spcBef>
                <a:spcPts val="860"/>
              </a:spcBef>
              <a:spcAft>
                <a:spcPts val="0"/>
              </a:spcAft>
              <a:buSzPts val="3010"/>
              <a:buNone/>
              <a:defRPr b="1" sz="4300"/>
            </a:lvl3pPr>
            <a:lvl4pPr indent="-228600" lvl="3" marL="1828800" algn="l">
              <a:spcBef>
                <a:spcPts val="760"/>
              </a:spcBef>
              <a:spcAft>
                <a:spcPts val="0"/>
              </a:spcAft>
              <a:buSzPts val="2470"/>
              <a:buNone/>
              <a:defRPr b="1" sz="3800"/>
            </a:lvl4pPr>
            <a:lvl5pPr indent="-228600" lvl="4" marL="2286000" algn="l">
              <a:spcBef>
                <a:spcPts val="760"/>
              </a:spcBef>
              <a:spcAft>
                <a:spcPts val="0"/>
              </a:spcAft>
              <a:buSzPts val="2470"/>
              <a:buNone/>
              <a:defRPr b="1" sz="3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9" name="Google Shape;49;p21"/>
          <p:cNvSpPr txBox="1"/>
          <p:nvPr>
            <p:ph idx="2" type="body"/>
          </p:nvPr>
        </p:nvSpPr>
        <p:spPr>
          <a:xfrm>
            <a:off x="12386735" y="3719515"/>
            <a:ext cx="10778067" cy="1309686"/>
          </a:xfrm>
          <a:prstGeom prst="rect">
            <a:avLst/>
          </a:prstGeom>
          <a:noFill/>
          <a:ln>
            <a:noFill/>
          </a:ln>
        </p:spPr>
        <p:txBody>
          <a:bodyPr anchorCtr="0" anchor="ctr" bIns="0" lIns="108850" spcFirstLastPara="1" rIns="108850" wrap="square" tIns="0">
            <a:normAutofit/>
          </a:bodyPr>
          <a:lstStyle>
            <a:lvl1pPr indent="-228600" lvl="0" marL="457200" algn="l">
              <a:spcBef>
                <a:spcPts val="1140"/>
              </a:spcBef>
              <a:spcAft>
                <a:spcPts val="0"/>
              </a:spcAft>
              <a:buSzPts val="5415"/>
              <a:buNone/>
              <a:defRPr b="1" sz="5700" cap="none">
                <a:solidFill>
                  <a:schemeClr val="dk2"/>
                </a:solidFill>
              </a:defRPr>
            </a:lvl1pPr>
            <a:lvl2pPr indent="-228600" lvl="1" marL="914400" algn="l">
              <a:spcBef>
                <a:spcPts val="960"/>
              </a:spcBef>
              <a:spcAft>
                <a:spcPts val="0"/>
              </a:spcAft>
              <a:buSzPts val="4080"/>
              <a:buNone/>
              <a:defRPr b="1" sz="4800"/>
            </a:lvl2pPr>
            <a:lvl3pPr indent="-228600" lvl="2" marL="1371600" algn="l">
              <a:spcBef>
                <a:spcPts val="860"/>
              </a:spcBef>
              <a:spcAft>
                <a:spcPts val="0"/>
              </a:spcAft>
              <a:buSzPts val="3010"/>
              <a:buNone/>
              <a:defRPr b="1" sz="4300"/>
            </a:lvl3pPr>
            <a:lvl4pPr indent="-228600" lvl="3" marL="1828800" algn="l">
              <a:spcBef>
                <a:spcPts val="760"/>
              </a:spcBef>
              <a:spcAft>
                <a:spcPts val="0"/>
              </a:spcAft>
              <a:buSzPts val="2470"/>
              <a:buNone/>
              <a:defRPr b="1" sz="3800"/>
            </a:lvl4pPr>
            <a:lvl5pPr indent="-228600" lvl="4" marL="2286000" algn="l">
              <a:spcBef>
                <a:spcPts val="760"/>
              </a:spcBef>
              <a:spcAft>
                <a:spcPts val="0"/>
              </a:spcAft>
              <a:buSzPts val="2470"/>
              <a:buNone/>
              <a:defRPr b="1" sz="3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0" name="Google Shape;50;p21"/>
          <p:cNvSpPr txBox="1"/>
          <p:nvPr>
            <p:ph idx="3" type="body"/>
          </p:nvPr>
        </p:nvSpPr>
        <p:spPr>
          <a:xfrm>
            <a:off x="1219200" y="5029200"/>
            <a:ext cx="10773835" cy="7691440"/>
          </a:xfrm>
          <a:prstGeom prst="rect">
            <a:avLst/>
          </a:prstGeom>
          <a:noFill/>
          <a:ln>
            <a:noFill/>
          </a:ln>
        </p:spPr>
        <p:txBody>
          <a:bodyPr anchorCtr="0" anchor="t" bIns="108850" lIns="217700" spcFirstLastPara="1" rIns="217700" wrap="square" tIns="0">
            <a:normAutofit/>
          </a:bodyPr>
          <a:lstStyle>
            <a:lvl1pPr indent="-542290" lvl="0" marL="457200" algn="l">
              <a:spcBef>
                <a:spcPts val="1040"/>
              </a:spcBef>
              <a:spcAft>
                <a:spcPts val="0"/>
              </a:spcAft>
              <a:buSzPts val="4940"/>
              <a:buChar char="⚫"/>
              <a:defRPr sz="5200"/>
            </a:lvl1pPr>
            <a:lvl2pPr indent="-487680" lvl="1" marL="914400" algn="l">
              <a:spcBef>
                <a:spcPts val="960"/>
              </a:spcBef>
              <a:spcAft>
                <a:spcPts val="0"/>
              </a:spcAft>
              <a:buSzPts val="4080"/>
              <a:buChar char="⚫"/>
              <a:defRPr sz="4800"/>
            </a:lvl2pPr>
            <a:lvl3pPr indent="-419735" lvl="2" marL="1371600" algn="l">
              <a:spcBef>
                <a:spcPts val="860"/>
              </a:spcBef>
              <a:spcAft>
                <a:spcPts val="0"/>
              </a:spcAft>
              <a:buSzPts val="3010"/>
              <a:buChar char="⚫"/>
              <a:defRPr sz="4300"/>
            </a:lvl3pPr>
            <a:lvl4pPr indent="-385444" lvl="3" marL="1828800" algn="l">
              <a:spcBef>
                <a:spcPts val="760"/>
              </a:spcBef>
              <a:spcAft>
                <a:spcPts val="0"/>
              </a:spcAft>
              <a:buSzPts val="2470"/>
              <a:buChar char="⚫"/>
              <a:defRPr sz="3800"/>
            </a:lvl4pPr>
            <a:lvl5pPr indent="-385445" lvl="4" marL="2286000" algn="l">
              <a:spcBef>
                <a:spcPts val="760"/>
              </a:spcBef>
              <a:spcAft>
                <a:spcPts val="0"/>
              </a:spcAft>
              <a:buSzPts val="2470"/>
              <a:buChar char="⚫"/>
              <a:defRPr sz="3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1" name="Google Shape;51;p21"/>
          <p:cNvSpPr txBox="1"/>
          <p:nvPr>
            <p:ph idx="4" type="body"/>
          </p:nvPr>
        </p:nvSpPr>
        <p:spPr>
          <a:xfrm>
            <a:off x="12386735" y="5029200"/>
            <a:ext cx="10778067" cy="7691440"/>
          </a:xfrm>
          <a:prstGeom prst="rect">
            <a:avLst/>
          </a:prstGeom>
          <a:noFill/>
          <a:ln>
            <a:noFill/>
          </a:ln>
        </p:spPr>
        <p:txBody>
          <a:bodyPr anchorCtr="0" anchor="t" bIns="108850" lIns="217700" spcFirstLastPara="1" rIns="217700" wrap="square" tIns="0">
            <a:normAutofit/>
          </a:bodyPr>
          <a:lstStyle>
            <a:lvl1pPr indent="-542290" lvl="0" marL="457200" algn="l">
              <a:spcBef>
                <a:spcPts val="1040"/>
              </a:spcBef>
              <a:spcAft>
                <a:spcPts val="0"/>
              </a:spcAft>
              <a:buSzPts val="4940"/>
              <a:buChar char="⚫"/>
              <a:defRPr sz="5200"/>
            </a:lvl1pPr>
            <a:lvl2pPr indent="-487680" lvl="1" marL="914400" algn="l">
              <a:spcBef>
                <a:spcPts val="960"/>
              </a:spcBef>
              <a:spcAft>
                <a:spcPts val="0"/>
              </a:spcAft>
              <a:buSzPts val="4080"/>
              <a:buChar char="⚫"/>
              <a:defRPr sz="4800"/>
            </a:lvl2pPr>
            <a:lvl3pPr indent="-419735" lvl="2" marL="1371600" algn="l">
              <a:spcBef>
                <a:spcPts val="860"/>
              </a:spcBef>
              <a:spcAft>
                <a:spcPts val="0"/>
              </a:spcAft>
              <a:buSzPts val="3010"/>
              <a:buChar char="⚫"/>
              <a:defRPr sz="4300"/>
            </a:lvl3pPr>
            <a:lvl4pPr indent="-385444" lvl="3" marL="1828800" algn="l">
              <a:spcBef>
                <a:spcPts val="760"/>
              </a:spcBef>
              <a:spcAft>
                <a:spcPts val="0"/>
              </a:spcAft>
              <a:buSzPts val="2470"/>
              <a:buChar char="⚫"/>
              <a:defRPr sz="3800"/>
            </a:lvl4pPr>
            <a:lvl5pPr indent="-385445" lvl="4" marL="2286000" algn="l">
              <a:spcBef>
                <a:spcPts val="760"/>
              </a:spcBef>
              <a:spcAft>
                <a:spcPts val="0"/>
              </a:spcAft>
              <a:buSzPts val="2470"/>
              <a:buChar char="⚫"/>
              <a:defRPr sz="3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2" name="Google Shape;52;p21"/>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53" name="Google Shape;53;p21"/>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54" name="Google Shape;54;p21"/>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titolo" type="titleOnly">
  <p:cSld name="TITLE_ONLY">
    <p:spTree>
      <p:nvGrpSpPr>
        <p:cNvPr id="55" name="Shape 55"/>
        <p:cNvGrpSpPr/>
        <p:nvPr/>
      </p:nvGrpSpPr>
      <p:grpSpPr>
        <a:xfrm>
          <a:off x="0" y="0"/>
          <a:ext cx="0" cy="0"/>
          <a:chOff x="0" y="0"/>
          <a:chExt cx="0" cy="0"/>
        </a:xfrm>
      </p:grpSpPr>
      <p:sp>
        <p:nvSpPr>
          <p:cNvPr id="56" name="Google Shape;56;p22"/>
          <p:cNvSpPr txBox="1"/>
          <p:nvPr>
            <p:ph type="title"/>
          </p:nvPr>
        </p:nvSpPr>
        <p:spPr>
          <a:xfrm>
            <a:off x="1219200" y="1408176"/>
            <a:ext cx="22148800" cy="2286000"/>
          </a:xfrm>
          <a:prstGeom prst="rect">
            <a:avLst/>
          </a:prstGeom>
          <a:noFill/>
          <a:ln>
            <a:noFill/>
          </a:ln>
        </p:spPr>
        <p:txBody>
          <a:bodyPr anchorCtr="0" anchor="b" bIns="0" lIns="0" spcFirstLastPara="1" rIns="0" wrap="square" tIns="108850">
            <a:normAutofit/>
          </a:bodyPr>
          <a:lstStyle>
            <a:lvl1pPr lvl="0" algn="l">
              <a:spcBef>
                <a:spcPts val="0"/>
              </a:spcBef>
              <a:spcAft>
                <a:spcPts val="0"/>
              </a:spcAft>
              <a:buClr>
                <a:schemeClr val="dk2"/>
              </a:buClr>
              <a:buSzPts val="11900"/>
              <a:buFont typeface="Calibri"/>
              <a:buNone/>
              <a:defRPr b="0" sz="119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22"/>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58" name="Google Shape;58;p22"/>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59" name="Google Shape;59;p22"/>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uoto" type="blank">
  <p:cSld name="BLANK">
    <p:spTree>
      <p:nvGrpSpPr>
        <p:cNvPr id="60" name="Shape 60"/>
        <p:cNvGrpSpPr/>
        <p:nvPr/>
      </p:nvGrpSpPr>
      <p:grpSpPr>
        <a:xfrm>
          <a:off x="0" y="0"/>
          <a:ext cx="0" cy="0"/>
          <a:chOff x="0" y="0"/>
          <a:chExt cx="0" cy="0"/>
        </a:xfrm>
      </p:grpSpPr>
      <p:sp>
        <p:nvSpPr>
          <p:cNvPr id="61" name="Google Shape;61;p23"/>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62" name="Google Shape;62;p23"/>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63" name="Google Shape;63;p23"/>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to con didascalia" type="objTx">
  <p:cSld name="OBJECT_WITH_CAPTION_TEXT">
    <p:spTree>
      <p:nvGrpSpPr>
        <p:cNvPr id="64" name="Shape 64"/>
        <p:cNvGrpSpPr/>
        <p:nvPr/>
      </p:nvGrpSpPr>
      <p:grpSpPr>
        <a:xfrm>
          <a:off x="0" y="0"/>
          <a:ext cx="0" cy="0"/>
          <a:chOff x="0" y="0"/>
          <a:chExt cx="0" cy="0"/>
        </a:xfrm>
      </p:grpSpPr>
      <p:sp>
        <p:nvSpPr>
          <p:cNvPr id="65" name="Google Shape;65;p24"/>
          <p:cNvSpPr txBox="1"/>
          <p:nvPr>
            <p:ph type="title"/>
          </p:nvPr>
        </p:nvSpPr>
        <p:spPr>
          <a:xfrm>
            <a:off x="1828800" y="1028704"/>
            <a:ext cx="7315200" cy="2324100"/>
          </a:xfrm>
          <a:prstGeom prst="rect">
            <a:avLst/>
          </a:prstGeom>
          <a:noFill/>
          <a:ln>
            <a:noFill/>
          </a:ln>
        </p:spPr>
        <p:txBody>
          <a:bodyPr anchorCtr="0" anchor="b" bIns="0" lIns="0" spcFirstLastPara="1" rIns="0" wrap="square" tIns="108850">
            <a:noAutofit/>
          </a:bodyPr>
          <a:lstStyle>
            <a:lvl1pPr lvl="0" algn="l">
              <a:spcBef>
                <a:spcPts val="0"/>
              </a:spcBef>
              <a:spcAft>
                <a:spcPts val="0"/>
              </a:spcAft>
              <a:buClr>
                <a:schemeClr val="dk2"/>
              </a:buClr>
              <a:buSzPts val="6200"/>
              <a:buFont typeface="Calibri"/>
              <a:buNone/>
              <a:defRPr b="0" sz="62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24"/>
          <p:cNvSpPr txBox="1"/>
          <p:nvPr>
            <p:ph idx="1" type="body"/>
          </p:nvPr>
        </p:nvSpPr>
        <p:spPr>
          <a:xfrm>
            <a:off x="1828800" y="3352800"/>
            <a:ext cx="7315200" cy="9144000"/>
          </a:xfrm>
          <a:prstGeom prst="rect">
            <a:avLst/>
          </a:prstGeom>
          <a:noFill/>
          <a:ln>
            <a:noFill/>
          </a:ln>
        </p:spPr>
        <p:txBody>
          <a:bodyPr anchorCtr="0" anchor="t" bIns="108850" lIns="43525" spcFirstLastPara="1" rIns="43525" wrap="square" tIns="108850">
            <a:normAutofit/>
          </a:bodyPr>
          <a:lstStyle>
            <a:lvl1pPr indent="-228600" lvl="0" marL="457200" algn="l">
              <a:spcBef>
                <a:spcPts val="660"/>
              </a:spcBef>
              <a:spcAft>
                <a:spcPts val="0"/>
              </a:spcAft>
              <a:buSzPts val="3135"/>
              <a:buNone/>
              <a:defRPr sz="3300"/>
            </a:lvl1pPr>
            <a:lvl2pPr indent="-228600" lvl="1" marL="914400" algn="l">
              <a:spcBef>
                <a:spcPts val="580"/>
              </a:spcBef>
              <a:spcAft>
                <a:spcPts val="0"/>
              </a:spcAft>
              <a:buSzPts val="2465"/>
              <a:buNone/>
              <a:defRPr sz="2900"/>
            </a:lvl2pPr>
            <a:lvl3pPr indent="-228600" lvl="2" marL="1371600" algn="l">
              <a:spcBef>
                <a:spcPts val="480"/>
              </a:spcBef>
              <a:spcAft>
                <a:spcPts val="0"/>
              </a:spcAft>
              <a:buSzPts val="1680"/>
              <a:buNone/>
              <a:defRPr sz="2400"/>
            </a:lvl3pPr>
            <a:lvl4pPr indent="-228600" lvl="3" marL="1828800" algn="l">
              <a:spcBef>
                <a:spcPts val="420"/>
              </a:spcBef>
              <a:spcAft>
                <a:spcPts val="0"/>
              </a:spcAft>
              <a:buSzPts val="1365"/>
              <a:buNone/>
              <a:defRPr sz="2100"/>
            </a:lvl4pPr>
            <a:lvl5pPr indent="-228600" lvl="4" marL="2286000" algn="l">
              <a:spcBef>
                <a:spcPts val="420"/>
              </a:spcBef>
              <a:spcAft>
                <a:spcPts val="0"/>
              </a:spcAft>
              <a:buSzPts val="1365"/>
              <a:buNone/>
              <a:defRPr sz="21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7" name="Google Shape;67;p24"/>
          <p:cNvSpPr txBox="1"/>
          <p:nvPr>
            <p:ph idx="2" type="body"/>
          </p:nvPr>
        </p:nvSpPr>
        <p:spPr>
          <a:xfrm>
            <a:off x="9533467" y="3352800"/>
            <a:ext cx="13631333" cy="9144000"/>
          </a:xfrm>
          <a:prstGeom prst="rect">
            <a:avLst/>
          </a:prstGeom>
          <a:noFill/>
          <a:ln>
            <a:noFill/>
          </a:ln>
        </p:spPr>
        <p:txBody>
          <a:bodyPr anchorCtr="0" anchor="t" bIns="108850" lIns="217700" spcFirstLastPara="1" rIns="217700" wrap="square" tIns="0">
            <a:normAutofit/>
          </a:bodyPr>
          <a:lstStyle>
            <a:lvl1pPr indent="-632777" lvl="0" marL="457200" algn="l">
              <a:spcBef>
                <a:spcPts val="1340"/>
              </a:spcBef>
              <a:spcAft>
                <a:spcPts val="0"/>
              </a:spcAft>
              <a:buSzPts val="6365"/>
              <a:buChar char="⚫"/>
              <a:defRPr sz="6700"/>
            </a:lvl1pPr>
            <a:lvl2pPr indent="-563245" lvl="1" marL="914400" algn="l">
              <a:spcBef>
                <a:spcPts val="1240"/>
              </a:spcBef>
              <a:spcAft>
                <a:spcPts val="0"/>
              </a:spcAft>
              <a:buSzPts val="5270"/>
              <a:buChar char="⚫"/>
              <a:defRPr sz="6200"/>
            </a:lvl2pPr>
            <a:lvl3pPr indent="-481964" lvl="2" marL="1371600" algn="l">
              <a:spcBef>
                <a:spcPts val="1140"/>
              </a:spcBef>
              <a:spcAft>
                <a:spcPts val="0"/>
              </a:spcAft>
              <a:buSzPts val="3990"/>
              <a:buChar char="⚫"/>
              <a:defRPr sz="5700"/>
            </a:lvl3pPr>
            <a:lvl4pPr indent="-426719" lvl="3" marL="1828800" algn="l">
              <a:spcBef>
                <a:spcPts val="960"/>
              </a:spcBef>
              <a:spcAft>
                <a:spcPts val="0"/>
              </a:spcAft>
              <a:buSzPts val="3120"/>
              <a:buChar char="⚫"/>
              <a:defRPr sz="4800"/>
            </a:lvl4pPr>
            <a:lvl5pPr indent="-406082" lvl="4" marL="2286000" algn="l">
              <a:spcBef>
                <a:spcPts val="860"/>
              </a:spcBef>
              <a:spcAft>
                <a:spcPts val="0"/>
              </a:spcAft>
              <a:buSzPts val="2795"/>
              <a:buChar char="⚫"/>
              <a:defRPr sz="43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8" name="Google Shape;68;p24"/>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69" name="Google Shape;69;p24"/>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algn="l">
              <a:lnSpc>
                <a:spcPct val="90000"/>
              </a:lnSpc>
              <a:spcBef>
                <a:spcPts val="4500"/>
              </a:spcBef>
              <a:spcAft>
                <a:spcPts val="0"/>
              </a:spcAft>
              <a:buClr>
                <a:srgbClr val="035C75"/>
              </a:buClr>
              <a:buSzPts val="1800"/>
              <a:buNone/>
              <a:defRPr/>
            </a:lvl1pPr>
            <a:lvl2pPr lvl="1" algn="l">
              <a:lnSpc>
                <a:spcPct val="90000"/>
              </a:lnSpc>
              <a:spcBef>
                <a:spcPts val="4500"/>
              </a:spcBef>
              <a:spcAft>
                <a:spcPts val="0"/>
              </a:spcAft>
              <a:buClr>
                <a:srgbClr val="000000"/>
              </a:buClr>
              <a:buSzPts val="1800"/>
              <a:buNone/>
              <a:defRPr/>
            </a:lvl2pPr>
            <a:lvl3pPr lvl="2" algn="l">
              <a:lnSpc>
                <a:spcPct val="90000"/>
              </a:lnSpc>
              <a:spcBef>
                <a:spcPts val="4500"/>
              </a:spcBef>
              <a:spcAft>
                <a:spcPts val="0"/>
              </a:spcAft>
              <a:buClr>
                <a:srgbClr val="000000"/>
              </a:buClr>
              <a:buSzPts val="1800"/>
              <a:buNone/>
              <a:defRPr/>
            </a:lvl3pPr>
            <a:lvl4pPr lvl="3" algn="l">
              <a:lnSpc>
                <a:spcPct val="90000"/>
              </a:lnSpc>
              <a:spcBef>
                <a:spcPts val="4500"/>
              </a:spcBef>
              <a:spcAft>
                <a:spcPts val="0"/>
              </a:spcAft>
              <a:buClr>
                <a:srgbClr val="000000"/>
              </a:buClr>
              <a:buSzPts val="1800"/>
              <a:buNone/>
              <a:defRPr/>
            </a:lvl4pPr>
            <a:lvl5pPr lvl="4" algn="l">
              <a:lnSpc>
                <a:spcPct val="90000"/>
              </a:lnSpc>
              <a:spcBef>
                <a:spcPts val="4500"/>
              </a:spcBef>
              <a:spcAft>
                <a:spcPts val="0"/>
              </a:spcAft>
              <a:buClr>
                <a:srgbClr val="000000"/>
              </a:buClr>
              <a:buSzPts val="1800"/>
              <a:buNone/>
              <a:defRPr/>
            </a:lvl5pPr>
            <a:lvl6pPr lvl="5" algn="l">
              <a:lnSpc>
                <a:spcPct val="90000"/>
              </a:lnSpc>
              <a:spcBef>
                <a:spcPts val="4500"/>
              </a:spcBef>
              <a:spcAft>
                <a:spcPts val="0"/>
              </a:spcAft>
              <a:buClr>
                <a:srgbClr val="000000"/>
              </a:buClr>
              <a:buSzPts val="1800"/>
              <a:buNone/>
              <a:defRPr/>
            </a:lvl6pPr>
            <a:lvl7pPr lvl="6" algn="l">
              <a:lnSpc>
                <a:spcPct val="90000"/>
              </a:lnSpc>
              <a:spcBef>
                <a:spcPts val="4500"/>
              </a:spcBef>
              <a:spcAft>
                <a:spcPts val="0"/>
              </a:spcAft>
              <a:buClr>
                <a:srgbClr val="000000"/>
              </a:buClr>
              <a:buSzPts val="1800"/>
              <a:buNone/>
              <a:defRPr/>
            </a:lvl7pPr>
            <a:lvl8pPr lvl="7" algn="l">
              <a:lnSpc>
                <a:spcPct val="90000"/>
              </a:lnSpc>
              <a:spcBef>
                <a:spcPts val="4500"/>
              </a:spcBef>
              <a:spcAft>
                <a:spcPts val="0"/>
              </a:spcAft>
              <a:buClr>
                <a:srgbClr val="000000"/>
              </a:buClr>
              <a:buSzPts val="1800"/>
              <a:buNone/>
              <a:defRPr/>
            </a:lvl8pPr>
            <a:lvl9pPr lvl="8" algn="l">
              <a:lnSpc>
                <a:spcPct val="90000"/>
              </a:lnSpc>
              <a:spcBef>
                <a:spcPts val="4500"/>
              </a:spcBef>
              <a:spcAft>
                <a:spcPts val="0"/>
              </a:spcAft>
              <a:buClr>
                <a:srgbClr val="000000"/>
              </a:buClr>
              <a:buSzPts val="1800"/>
              <a:buNone/>
              <a:defRPr/>
            </a:lvl9pPr>
          </a:lstStyle>
          <a:p/>
        </p:txBody>
      </p:sp>
      <p:sp>
        <p:nvSpPr>
          <p:cNvPr id="70" name="Google Shape;70;p24"/>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algn="r">
              <a:lnSpc>
                <a:spcPct val="90000"/>
              </a:lnSpc>
              <a:spcBef>
                <a:spcPts val="0"/>
              </a:spcBef>
              <a:spcAft>
                <a:spcPts val="0"/>
              </a:spcAft>
              <a:buClr>
                <a:srgbClr val="035C75"/>
              </a:buClr>
              <a:buSzPts val="2900"/>
              <a:buFont typeface="Constantia"/>
              <a:buNone/>
              <a:defRPr/>
            </a:lvl1pPr>
            <a:lvl2pPr indent="0" lvl="1" marL="0" algn="r">
              <a:lnSpc>
                <a:spcPct val="90000"/>
              </a:lnSpc>
              <a:spcBef>
                <a:spcPts val="0"/>
              </a:spcBef>
              <a:spcAft>
                <a:spcPts val="0"/>
              </a:spcAft>
              <a:buClr>
                <a:srgbClr val="035C75"/>
              </a:buClr>
              <a:buSzPts val="2900"/>
              <a:buFont typeface="Constantia"/>
              <a:buNone/>
              <a:defRPr/>
            </a:lvl2pPr>
            <a:lvl3pPr indent="0" lvl="2" marL="0" algn="r">
              <a:lnSpc>
                <a:spcPct val="90000"/>
              </a:lnSpc>
              <a:spcBef>
                <a:spcPts val="0"/>
              </a:spcBef>
              <a:spcAft>
                <a:spcPts val="0"/>
              </a:spcAft>
              <a:buClr>
                <a:srgbClr val="035C75"/>
              </a:buClr>
              <a:buSzPts val="2900"/>
              <a:buFont typeface="Constantia"/>
              <a:buNone/>
              <a:defRPr/>
            </a:lvl3pPr>
            <a:lvl4pPr indent="0" lvl="3" marL="0" algn="r">
              <a:lnSpc>
                <a:spcPct val="90000"/>
              </a:lnSpc>
              <a:spcBef>
                <a:spcPts val="0"/>
              </a:spcBef>
              <a:spcAft>
                <a:spcPts val="0"/>
              </a:spcAft>
              <a:buClr>
                <a:srgbClr val="035C75"/>
              </a:buClr>
              <a:buSzPts val="2900"/>
              <a:buFont typeface="Constantia"/>
              <a:buNone/>
              <a:defRPr/>
            </a:lvl4pPr>
            <a:lvl5pPr indent="0" lvl="4" marL="0" algn="r">
              <a:lnSpc>
                <a:spcPct val="90000"/>
              </a:lnSpc>
              <a:spcBef>
                <a:spcPts val="0"/>
              </a:spcBef>
              <a:spcAft>
                <a:spcPts val="0"/>
              </a:spcAft>
              <a:buClr>
                <a:srgbClr val="035C75"/>
              </a:buClr>
              <a:buSzPts val="2900"/>
              <a:buFont typeface="Constantia"/>
              <a:buNone/>
              <a:defRPr/>
            </a:lvl5pPr>
            <a:lvl6pPr indent="0" lvl="5" marL="0" algn="r">
              <a:lnSpc>
                <a:spcPct val="90000"/>
              </a:lnSpc>
              <a:spcBef>
                <a:spcPts val="0"/>
              </a:spcBef>
              <a:spcAft>
                <a:spcPts val="0"/>
              </a:spcAft>
              <a:buClr>
                <a:srgbClr val="035C75"/>
              </a:buClr>
              <a:buSzPts val="2900"/>
              <a:buFont typeface="Constantia"/>
              <a:buNone/>
              <a:defRPr/>
            </a:lvl6pPr>
            <a:lvl7pPr indent="0" lvl="6" marL="0" algn="r">
              <a:lnSpc>
                <a:spcPct val="90000"/>
              </a:lnSpc>
              <a:spcBef>
                <a:spcPts val="0"/>
              </a:spcBef>
              <a:spcAft>
                <a:spcPts val="0"/>
              </a:spcAft>
              <a:buClr>
                <a:srgbClr val="035C75"/>
              </a:buClr>
              <a:buSzPts val="2900"/>
              <a:buFont typeface="Constantia"/>
              <a:buNone/>
              <a:defRPr/>
            </a:lvl7pPr>
            <a:lvl8pPr indent="0" lvl="7" marL="0" algn="r">
              <a:lnSpc>
                <a:spcPct val="90000"/>
              </a:lnSpc>
              <a:spcBef>
                <a:spcPts val="0"/>
              </a:spcBef>
              <a:spcAft>
                <a:spcPts val="0"/>
              </a:spcAft>
              <a:buClr>
                <a:srgbClr val="035C75"/>
              </a:buClr>
              <a:buSzPts val="2900"/>
              <a:buFont typeface="Constantia"/>
              <a:buNone/>
              <a:defRPr/>
            </a:lvl8pPr>
            <a:lvl9pPr indent="0" lvl="8" marL="0" algn="r">
              <a:lnSpc>
                <a:spcPct val="90000"/>
              </a:lnSpc>
              <a:spcBef>
                <a:spcPts val="0"/>
              </a:spcBef>
              <a:spcAft>
                <a:spcPts val="0"/>
              </a:spcAft>
              <a:buClr>
                <a:srgbClr val="035C75"/>
              </a:buClr>
              <a:buSzPts val="2900"/>
              <a:buFont typeface="Constantia"/>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1.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5" name="Shape 5"/>
        <p:cNvGrpSpPr/>
        <p:nvPr/>
      </p:nvGrpSpPr>
      <p:grpSpPr>
        <a:xfrm>
          <a:off x="0" y="0"/>
          <a:ext cx="0" cy="0"/>
          <a:chOff x="0" y="0"/>
          <a:chExt cx="0" cy="0"/>
        </a:xfrm>
      </p:grpSpPr>
      <p:sp>
        <p:nvSpPr>
          <p:cNvPr id="6" name="Google Shape;6;p15"/>
          <p:cNvSpPr/>
          <p:nvPr/>
        </p:nvSpPr>
        <p:spPr>
          <a:xfrm>
            <a:off x="-25400" y="-14288"/>
            <a:ext cx="24434800" cy="20828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108850" lIns="217700" spcFirstLastPara="1" rIns="217700" wrap="square" tIns="10885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chemeClr val="dk1"/>
              </a:solidFill>
              <a:latin typeface="Constantia"/>
              <a:ea typeface="Constantia"/>
              <a:cs typeface="Constantia"/>
              <a:sym typeface="Constantia"/>
            </a:endParaRPr>
          </a:p>
        </p:txBody>
      </p:sp>
      <p:sp>
        <p:nvSpPr>
          <p:cNvPr id="7" name="Google Shape;7;p15"/>
          <p:cNvSpPr/>
          <p:nvPr/>
        </p:nvSpPr>
        <p:spPr>
          <a:xfrm>
            <a:off x="11684000" y="-14287"/>
            <a:ext cx="12700000" cy="1276350"/>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108850" lIns="217700" spcFirstLastPara="1" rIns="217700" wrap="square" tIns="10885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chemeClr val="dk1"/>
              </a:solidFill>
              <a:latin typeface="Constantia"/>
              <a:ea typeface="Constantia"/>
              <a:cs typeface="Constantia"/>
              <a:sym typeface="Constantia"/>
            </a:endParaRPr>
          </a:p>
        </p:txBody>
      </p:sp>
      <p:sp>
        <p:nvSpPr>
          <p:cNvPr id="8" name="Google Shape;8;p15"/>
          <p:cNvSpPr txBox="1"/>
          <p:nvPr>
            <p:ph type="title"/>
          </p:nvPr>
        </p:nvSpPr>
        <p:spPr>
          <a:xfrm>
            <a:off x="1219200" y="1408176"/>
            <a:ext cx="21945600" cy="2286000"/>
          </a:xfrm>
          <a:prstGeom prst="rect">
            <a:avLst/>
          </a:prstGeom>
          <a:noFill/>
          <a:ln>
            <a:noFill/>
          </a:ln>
        </p:spPr>
        <p:txBody>
          <a:bodyPr anchorCtr="0" anchor="b" bIns="0" lIns="0" spcFirstLastPara="1" rIns="0" wrap="square" tIns="108850">
            <a:normAutofit/>
          </a:bodyPr>
          <a:lstStyle>
            <a:lvl1pPr lvl="0" marR="0" rtl="0" algn="l">
              <a:spcBef>
                <a:spcPts val="0"/>
              </a:spcBef>
              <a:spcAft>
                <a:spcPts val="0"/>
              </a:spcAft>
              <a:buClr>
                <a:schemeClr val="dk2"/>
              </a:buClr>
              <a:buSzPts val="11900"/>
              <a:buFont typeface="Constantia"/>
              <a:buNone/>
              <a:defRPr b="0" i="0" sz="11900" u="none" cap="none" strike="noStrike">
                <a:solidFill>
                  <a:schemeClr val="dk2"/>
                </a:solidFill>
                <a:latin typeface="Constantia"/>
                <a:ea typeface="Constantia"/>
                <a:cs typeface="Constantia"/>
                <a:sym typeface="Constant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5"/>
          <p:cNvSpPr txBox="1"/>
          <p:nvPr>
            <p:ph idx="1" type="body"/>
          </p:nvPr>
        </p:nvSpPr>
        <p:spPr>
          <a:xfrm>
            <a:off x="1219200" y="3870960"/>
            <a:ext cx="21945600" cy="8778240"/>
          </a:xfrm>
          <a:prstGeom prst="rect">
            <a:avLst/>
          </a:prstGeom>
          <a:noFill/>
          <a:ln>
            <a:noFill/>
          </a:ln>
        </p:spPr>
        <p:txBody>
          <a:bodyPr anchorCtr="0" anchor="t" bIns="108850" lIns="217700" spcFirstLastPara="1" rIns="217700" wrap="square" tIns="108850">
            <a:normAutofit/>
          </a:bodyPr>
          <a:lstStyle>
            <a:lvl1pPr indent="-602615" lvl="0" marL="457200" marR="0" rtl="0" algn="l">
              <a:spcBef>
                <a:spcPts val="1240"/>
              </a:spcBef>
              <a:spcAft>
                <a:spcPts val="0"/>
              </a:spcAft>
              <a:buClr>
                <a:schemeClr val="accent3"/>
              </a:buClr>
              <a:buSzPts val="5890"/>
              <a:buFont typeface="Noto Sans Symbols"/>
              <a:buChar char="⚫"/>
              <a:defRPr b="0" i="0" sz="6200" u="none" cap="none" strike="noStrike">
                <a:solidFill>
                  <a:schemeClr val="dk1"/>
                </a:solidFill>
                <a:latin typeface="Constantia"/>
                <a:ea typeface="Constantia"/>
                <a:cs typeface="Constantia"/>
                <a:sym typeface="Constantia"/>
              </a:defRPr>
            </a:lvl1pPr>
            <a:lvl2pPr indent="-536257" lvl="1" marL="914400" marR="0" rtl="0" algn="l">
              <a:spcBef>
                <a:spcPts val="1140"/>
              </a:spcBef>
              <a:spcAft>
                <a:spcPts val="0"/>
              </a:spcAft>
              <a:buClr>
                <a:schemeClr val="accent1"/>
              </a:buClr>
              <a:buSzPts val="4845"/>
              <a:buFont typeface="Noto Sans Symbols"/>
              <a:buChar char="⚫"/>
              <a:defRPr b="0" i="0" sz="5700" u="none" cap="none" strike="noStrike">
                <a:solidFill>
                  <a:schemeClr val="dk1"/>
                </a:solidFill>
                <a:latin typeface="Constantia"/>
                <a:ea typeface="Constantia"/>
                <a:cs typeface="Constantia"/>
                <a:sym typeface="Constantia"/>
              </a:defRPr>
            </a:lvl2pPr>
            <a:lvl3pPr indent="-450850" lvl="2" marL="1371600" marR="0" rtl="0" algn="l">
              <a:spcBef>
                <a:spcPts val="1000"/>
              </a:spcBef>
              <a:spcAft>
                <a:spcPts val="0"/>
              </a:spcAft>
              <a:buClr>
                <a:schemeClr val="accent2"/>
              </a:buClr>
              <a:buSzPts val="3500"/>
              <a:buFont typeface="Noto Sans Symbols"/>
              <a:buChar char="⚫"/>
              <a:defRPr b="0" i="0" sz="5000" u="none" cap="none" strike="noStrike">
                <a:solidFill>
                  <a:schemeClr val="dk1"/>
                </a:solidFill>
                <a:latin typeface="Constantia"/>
                <a:ea typeface="Constantia"/>
                <a:cs typeface="Constantia"/>
                <a:sym typeface="Constantia"/>
              </a:defRPr>
            </a:lvl3pPr>
            <a:lvl4pPr indent="-426719" lvl="3" marL="1828800" marR="0" rtl="0" algn="l">
              <a:spcBef>
                <a:spcPts val="960"/>
              </a:spcBef>
              <a:spcAft>
                <a:spcPts val="0"/>
              </a:spcAft>
              <a:buClr>
                <a:schemeClr val="accent3"/>
              </a:buClr>
              <a:buSzPts val="3120"/>
              <a:buFont typeface="Noto Sans Symbols"/>
              <a:buChar char="⚫"/>
              <a:defRPr b="0" i="0" sz="4800" u="none" cap="none" strike="noStrike">
                <a:solidFill>
                  <a:schemeClr val="dk1"/>
                </a:solidFill>
                <a:latin typeface="Constantia"/>
                <a:ea typeface="Constantia"/>
                <a:cs typeface="Constantia"/>
                <a:sym typeface="Constantia"/>
              </a:defRPr>
            </a:lvl4pPr>
            <a:lvl5pPr indent="-426720" lvl="4" marL="2286000" marR="0" rtl="0" algn="l">
              <a:spcBef>
                <a:spcPts val="960"/>
              </a:spcBef>
              <a:spcAft>
                <a:spcPts val="0"/>
              </a:spcAft>
              <a:buClr>
                <a:schemeClr val="accent4"/>
              </a:buClr>
              <a:buSzPts val="3120"/>
              <a:buFont typeface="Noto Sans Symbols"/>
              <a:buChar char="⚫"/>
              <a:defRPr b="0" i="0" sz="4800" u="none" cap="none" strike="noStrike">
                <a:solidFill>
                  <a:schemeClr val="dk1"/>
                </a:solidFill>
                <a:latin typeface="Constantia"/>
                <a:ea typeface="Constantia"/>
                <a:cs typeface="Constantia"/>
                <a:sym typeface="Constantia"/>
              </a:defRPr>
            </a:lvl5pPr>
            <a:lvl6pPr indent="-447039" lvl="5" marL="2743200" marR="0" rtl="0" algn="l">
              <a:spcBef>
                <a:spcPts val="860"/>
              </a:spcBef>
              <a:spcAft>
                <a:spcPts val="0"/>
              </a:spcAft>
              <a:buClr>
                <a:schemeClr val="accent5"/>
              </a:buClr>
              <a:buSzPts val="3440"/>
              <a:buFont typeface="Noto Sans Symbols"/>
              <a:buChar char="⚫"/>
              <a:defRPr b="0" i="0" sz="4300" u="none" cap="none" strike="noStrike">
                <a:solidFill>
                  <a:schemeClr val="dk1"/>
                </a:solidFill>
                <a:latin typeface="Constantia"/>
                <a:ea typeface="Constantia"/>
                <a:cs typeface="Constantia"/>
                <a:sym typeface="Constantia"/>
              </a:defRPr>
            </a:lvl6pPr>
            <a:lvl7pPr indent="-421639" lvl="6" marL="3200400" marR="0" rtl="0" algn="l">
              <a:spcBef>
                <a:spcPts val="760"/>
              </a:spcBef>
              <a:spcAft>
                <a:spcPts val="0"/>
              </a:spcAft>
              <a:buClr>
                <a:schemeClr val="accent6"/>
              </a:buClr>
              <a:buSzPts val="3040"/>
              <a:buFont typeface="Noto Sans Symbols"/>
              <a:buChar char="⚫"/>
              <a:defRPr b="0" i="0" sz="3800" u="none" cap="none" strike="noStrike">
                <a:solidFill>
                  <a:schemeClr val="dk1"/>
                </a:solidFill>
                <a:latin typeface="Constantia"/>
                <a:ea typeface="Constantia"/>
                <a:cs typeface="Constantia"/>
                <a:sym typeface="Constantia"/>
              </a:defRPr>
            </a:lvl7pPr>
            <a:lvl8pPr indent="-469900" lvl="7" marL="3657600" marR="0" rtl="0" algn="l">
              <a:spcBef>
                <a:spcPts val="760"/>
              </a:spcBef>
              <a:spcAft>
                <a:spcPts val="0"/>
              </a:spcAft>
              <a:buClr>
                <a:schemeClr val="dk2"/>
              </a:buClr>
              <a:buSzPts val="3800"/>
              <a:buFont typeface="Constantia"/>
              <a:buChar char="•"/>
              <a:defRPr b="0" i="0" sz="3800" u="none" cap="none" strike="noStrike">
                <a:solidFill>
                  <a:schemeClr val="dk1"/>
                </a:solidFill>
                <a:latin typeface="Constantia"/>
                <a:ea typeface="Constantia"/>
                <a:cs typeface="Constantia"/>
                <a:sym typeface="Constantia"/>
              </a:defRPr>
            </a:lvl8pPr>
            <a:lvl9pPr indent="-438150" lvl="8" marL="4114800" marR="0" rtl="0" algn="l">
              <a:spcBef>
                <a:spcPts val="660"/>
              </a:spcBef>
              <a:spcAft>
                <a:spcPts val="0"/>
              </a:spcAft>
              <a:buClr>
                <a:schemeClr val="dk2"/>
              </a:buClr>
              <a:buSzPts val="3300"/>
              <a:buFont typeface="Constantia"/>
              <a:buChar char="•"/>
              <a:defRPr b="0" i="0" sz="3300" u="none" cap="none" strike="noStrike">
                <a:solidFill>
                  <a:schemeClr val="dk1"/>
                </a:solidFill>
                <a:latin typeface="Constantia"/>
                <a:ea typeface="Constantia"/>
                <a:cs typeface="Constantia"/>
                <a:sym typeface="Constantia"/>
              </a:defRPr>
            </a:lvl9pPr>
          </a:lstStyle>
          <a:p/>
        </p:txBody>
      </p:sp>
      <p:sp>
        <p:nvSpPr>
          <p:cNvPr id="10" name="Google Shape;10;p15"/>
          <p:cNvSpPr txBox="1"/>
          <p:nvPr>
            <p:ph idx="10" type="dt"/>
          </p:nvPr>
        </p:nvSpPr>
        <p:spPr>
          <a:xfrm>
            <a:off x="1219200" y="12712701"/>
            <a:ext cx="5689600" cy="730250"/>
          </a:xfrm>
          <a:prstGeom prst="rect">
            <a:avLst/>
          </a:prstGeom>
          <a:noFill/>
          <a:ln>
            <a:noFill/>
          </a:ln>
        </p:spPr>
        <p:txBody>
          <a:bodyPr anchorCtr="0" anchor="b" bIns="0" lIns="0" spcFirstLastPara="1" rIns="0" wrap="square" tIns="0">
            <a:noAutofit/>
          </a:bodyPr>
          <a:lstStyle>
            <a:lvl1pPr lvl="0" marR="0" rtl="0" algn="l">
              <a:lnSpc>
                <a:spcPct val="90000"/>
              </a:lnSpc>
              <a:spcBef>
                <a:spcPts val="450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1pPr>
            <a:lvl2pPr lvl="1"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2pPr>
            <a:lvl3pPr lvl="2"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3pPr>
            <a:lvl4pPr lvl="3"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4pPr>
            <a:lvl5pPr lvl="4"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5pPr>
            <a:lvl6pPr lvl="5"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6pPr>
            <a:lvl7pPr lvl="6"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7pPr>
            <a:lvl8pPr lvl="7"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8pPr>
            <a:lvl9pPr lvl="8"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9pPr>
          </a:lstStyle>
          <a:p/>
        </p:txBody>
      </p:sp>
      <p:sp>
        <p:nvSpPr>
          <p:cNvPr id="11" name="Google Shape;11;p15"/>
          <p:cNvSpPr txBox="1"/>
          <p:nvPr>
            <p:ph idx="11" type="ftr"/>
          </p:nvPr>
        </p:nvSpPr>
        <p:spPr>
          <a:xfrm>
            <a:off x="7112000" y="12712701"/>
            <a:ext cx="8940800" cy="730250"/>
          </a:xfrm>
          <a:prstGeom prst="rect">
            <a:avLst/>
          </a:prstGeom>
          <a:noFill/>
          <a:ln>
            <a:noFill/>
          </a:ln>
        </p:spPr>
        <p:txBody>
          <a:bodyPr anchorCtr="0" anchor="b" bIns="0" lIns="0" spcFirstLastPara="1" rIns="0" wrap="square" tIns="0">
            <a:noAutofit/>
          </a:bodyPr>
          <a:lstStyle>
            <a:lvl1pPr lvl="0" marR="0" rtl="0" algn="l">
              <a:lnSpc>
                <a:spcPct val="90000"/>
              </a:lnSpc>
              <a:spcBef>
                <a:spcPts val="450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1pPr>
            <a:lvl2pPr lvl="1"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2pPr>
            <a:lvl3pPr lvl="2"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3pPr>
            <a:lvl4pPr lvl="3"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4pPr>
            <a:lvl5pPr lvl="4"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5pPr>
            <a:lvl6pPr lvl="5"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6pPr>
            <a:lvl7pPr lvl="6"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7pPr>
            <a:lvl8pPr lvl="7"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8pPr>
            <a:lvl9pPr lvl="8" marR="0" rtl="0" algn="l">
              <a:lnSpc>
                <a:spcPct val="90000"/>
              </a:lnSpc>
              <a:spcBef>
                <a:spcPts val="4500"/>
              </a:spcBef>
              <a:spcAft>
                <a:spcPts val="0"/>
              </a:spcAft>
              <a:buClr>
                <a:srgbClr val="000000"/>
              </a:buClr>
              <a:buSzPts val="4800"/>
              <a:buFont typeface="Constantia"/>
              <a:buNone/>
              <a:defRPr b="0" i="0" sz="4800" u="none" cap="none" strike="noStrike">
                <a:solidFill>
                  <a:srgbClr val="000000"/>
                </a:solidFill>
                <a:latin typeface="Constantia"/>
                <a:ea typeface="Constantia"/>
                <a:cs typeface="Constantia"/>
                <a:sym typeface="Constantia"/>
              </a:defRPr>
            </a:lvl9pPr>
          </a:lstStyle>
          <a:p/>
        </p:txBody>
      </p:sp>
      <p:sp>
        <p:nvSpPr>
          <p:cNvPr id="12" name="Google Shape;12;p15"/>
          <p:cNvSpPr txBox="1"/>
          <p:nvPr>
            <p:ph idx="12" type="sldNum"/>
          </p:nvPr>
        </p:nvSpPr>
        <p:spPr>
          <a:xfrm>
            <a:off x="21132800" y="12712701"/>
            <a:ext cx="2032000" cy="730250"/>
          </a:xfrm>
          <a:prstGeom prst="rect">
            <a:avLst/>
          </a:prstGeom>
          <a:noFill/>
          <a:ln>
            <a:noFill/>
          </a:ln>
        </p:spPr>
        <p:txBody>
          <a:bodyPr anchorCtr="0" anchor="b" bIns="0" lIns="0" spcFirstLastPara="1" rIns="0" wrap="square" tIns="0">
            <a:noAutofit/>
          </a:bodyPr>
          <a:lstStyle>
            <a:lvl1pPr indent="0" lvl="0"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1pPr>
            <a:lvl2pPr indent="0" lvl="1"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2pPr>
            <a:lvl3pPr indent="0" lvl="2"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3pPr>
            <a:lvl4pPr indent="0" lvl="3"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4pPr>
            <a:lvl5pPr indent="0" lvl="4"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5pPr>
            <a:lvl6pPr indent="0" lvl="5"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6pPr>
            <a:lvl7pPr indent="0" lvl="6"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7pPr>
            <a:lvl8pPr indent="0" lvl="7"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8pPr>
            <a:lvl9pPr indent="0" lvl="8" marL="0" marR="0" rtl="0" algn="r">
              <a:lnSpc>
                <a:spcPct val="90000"/>
              </a:lnSpc>
              <a:spcBef>
                <a:spcPts val="0"/>
              </a:spcBef>
              <a:spcAft>
                <a:spcPts val="0"/>
              </a:spcAft>
              <a:buClr>
                <a:srgbClr val="035C75"/>
              </a:buClr>
              <a:buSzPts val="2900"/>
              <a:buFont typeface="Constantia"/>
              <a:buNone/>
              <a:defRPr b="0" i="0" sz="2900" u="none" cap="none" strike="noStrike">
                <a:solidFill>
                  <a:srgbClr val="03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it-IT"/>
              <a:t>‹#›</a:t>
            </a:fld>
            <a:endParaRPr/>
          </a:p>
        </p:txBody>
      </p:sp>
      <p:grpSp>
        <p:nvGrpSpPr>
          <p:cNvPr id="13" name="Google Shape;13;p15"/>
          <p:cNvGrpSpPr/>
          <p:nvPr/>
        </p:nvGrpSpPr>
        <p:grpSpPr>
          <a:xfrm>
            <a:off x="-78117" y="-32226"/>
            <a:ext cx="24528680" cy="2172532"/>
            <a:chOff x="-29322" y="-1971"/>
            <a:chExt cx="9198255" cy="1086266"/>
          </a:xfrm>
        </p:grpSpPr>
        <p:sp>
          <p:nvSpPr>
            <p:cNvPr id="14" name="Google Shape;14;p15"/>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rgbClr val="000000"/>
                </a:solidFill>
                <a:latin typeface="Constantia"/>
                <a:ea typeface="Constantia"/>
                <a:cs typeface="Constantia"/>
                <a:sym typeface="Constantia"/>
              </a:endParaRPr>
            </a:p>
          </p:txBody>
        </p:sp>
        <p:sp>
          <p:nvSpPr>
            <p:cNvPr id="15" name="Google Shape;15;p15"/>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4800"/>
                <a:buFont typeface="Constantia"/>
                <a:buNone/>
              </a:pPr>
              <a:r>
                <a:t/>
              </a:r>
              <a:endParaRPr b="0" i="0" sz="4800" u="none" cap="none" strike="noStrike">
                <a:solidFill>
                  <a:srgbClr val="000000"/>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
          <p:cNvSpPr txBox="1"/>
          <p:nvPr/>
        </p:nvSpPr>
        <p:spPr>
          <a:xfrm>
            <a:off x="5415330" y="1932494"/>
            <a:ext cx="13553341" cy="1598386"/>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0"/>
              </a:spcBef>
              <a:spcAft>
                <a:spcPts val="0"/>
              </a:spcAft>
              <a:buClr>
                <a:srgbClr val="CBA321"/>
              </a:buClr>
              <a:buSzPts val="5400"/>
              <a:buFont typeface="Calibri"/>
              <a:buNone/>
            </a:pPr>
            <a:r>
              <a:rPr b="0" i="0" lang="it-IT" sz="5400" u="none" cap="none" strike="noStrike">
                <a:solidFill>
                  <a:srgbClr val="CBA321"/>
                </a:solidFill>
                <a:latin typeface="Calibri"/>
                <a:ea typeface="Calibri"/>
                <a:cs typeface="Calibri"/>
                <a:sym typeface="Calibri"/>
              </a:rPr>
              <a:t>COMITATO NOTARILE INTERREGIONALE PIEMONTE E VALLE D’AOSTA</a:t>
            </a:r>
            <a:endParaRPr/>
          </a:p>
        </p:txBody>
      </p:sp>
      <p:sp>
        <p:nvSpPr>
          <p:cNvPr id="99" name="Google Shape;99;p1"/>
          <p:cNvSpPr txBox="1"/>
          <p:nvPr/>
        </p:nvSpPr>
        <p:spPr>
          <a:xfrm>
            <a:off x="457200" y="5226046"/>
            <a:ext cx="23469600" cy="3263907"/>
          </a:xfrm>
          <a:prstGeom prst="rect">
            <a:avLst/>
          </a:prstGeom>
          <a:noFill/>
          <a:ln>
            <a:noFill/>
          </a:ln>
        </p:spPr>
        <p:txBody>
          <a:bodyPr anchorCtr="0" anchor="ctr" bIns="50800" lIns="50800" spcFirstLastPara="1" rIns="50800" wrap="square" tIns="50800">
            <a:spAutoFit/>
          </a:bodyPr>
          <a:lstStyle/>
          <a:p>
            <a:pPr indent="0" lvl="0" marL="0" marR="0" rtl="0" algn="ctr">
              <a:lnSpc>
                <a:spcPct val="22727"/>
              </a:lnSpc>
              <a:spcBef>
                <a:spcPts val="0"/>
              </a:spcBef>
              <a:spcAft>
                <a:spcPts val="0"/>
              </a:spcAft>
              <a:buClr>
                <a:srgbClr val="000000"/>
              </a:buClr>
              <a:buSzPts val="8800"/>
              <a:buFont typeface="Arial"/>
              <a:buNone/>
            </a:pPr>
            <a:r>
              <a:t/>
            </a:r>
            <a:endParaRPr b="1" i="0" sz="8800" u="none" cap="none" strike="noStrike">
              <a:solidFill>
                <a:srgbClr val="1E1E1C"/>
              </a:solidFill>
              <a:latin typeface="Calibri"/>
              <a:ea typeface="Calibri"/>
              <a:cs typeface="Calibri"/>
              <a:sym typeface="Calibri"/>
            </a:endParaRPr>
          </a:p>
          <a:p>
            <a:pPr indent="0" lvl="0" marL="0" marR="0" rtl="0" algn="ctr">
              <a:lnSpc>
                <a:spcPct val="110000"/>
              </a:lnSpc>
              <a:spcBef>
                <a:spcPts val="0"/>
              </a:spcBef>
              <a:spcAft>
                <a:spcPts val="0"/>
              </a:spcAft>
              <a:buClr>
                <a:srgbClr val="000000"/>
              </a:buClr>
              <a:buSzPts val="8800"/>
              <a:buFont typeface="Calibri"/>
              <a:buNone/>
            </a:pPr>
            <a:r>
              <a:rPr b="1" i="0" lang="it-IT" sz="8800" u="none" cap="none" strike="noStrike">
                <a:solidFill>
                  <a:srgbClr val="000000"/>
                </a:solidFill>
                <a:latin typeface="Calibri"/>
                <a:ea typeface="Calibri"/>
                <a:cs typeface="Calibri"/>
                <a:sym typeface="Calibri"/>
              </a:rPr>
              <a:t>LINGUE STRANIERE NELLE SCRITTURE AUTENTICATE E NEGLI ALLEGATI</a:t>
            </a:r>
            <a:endParaRPr/>
          </a:p>
        </p:txBody>
      </p:sp>
      <p:sp>
        <p:nvSpPr>
          <p:cNvPr id="100" name="Google Shape;100;p1"/>
          <p:cNvSpPr txBox="1"/>
          <p:nvPr/>
        </p:nvSpPr>
        <p:spPr>
          <a:xfrm flipH="1">
            <a:off x="6508157" y="10559068"/>
            <a:ext cx="11367686" cy="878446"/>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4500"/>
              </a:spcBef>
              <a:spcAft>
                <a:spcPts val="0"/>
              </a:spcAft>
              <a:buClr>
                <a:srgbClr val="5E5E5E"/>
              </a:buClr>
              <a:buSzPts val="5500"/>
              <a:buFont typeface="Calibri"/>
              <a:buNone/>
            </a:pPr>
            <a:r>
              <a:rPr b="1" i="0" lang="it-IT" sz="5500" u="none" cap="none" strike="noStrike">
                <a:solidFill>
                  <a:srgbClr val="5E5E5E"/>
                </a:solidFill>
                <a:latin typeface="Calibri"/>
                <a:ea typeface="Calibri"/>
                <a:cs typeface="Calibri"/>
                <a:sym typeface="Calibri"/>
              </a:rPr>
              <a:t>ELEONORA BAZZO</a:t>
            </a:r>
            <a:endParaRPr/>
          </a:p>
        </p:txBody>
      </p:sp>
      <p:sp>
        <p:nvSpPr>
          <p:cNvPr id="101" name="Google Shape;101;p1"/>
          <p:cNvSpPr txBox="1"/>
          <p:nvPr/>
        </p:nvSpPr>
        <p:spPr>
          <a:xfrm flipH="1">
            <a:off x="4330773" y="11437514"/>
            <a:ext cx="15722454" cy="666849"/>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4500"/>
              </a:spcBef>
              <a:spcAft>
                <a:spcPts val="0"/>
              </a:spcAft>
              <a:buClr>
                <a:srgbClr val="CBA321"/>
              </a:buClr>
              <a:buSzPts val="4000"/>
              <a:buFont typeface="Calibri"/>
              <a:buNone/>
            </a:pPr>
            <a:r>
              <a:rPr b="0" i="0" lang="it-IT" sz="4000" u="none" cap="none" strike="noStrike">
                <a:solidFill>
                  <a:srgbClr val="CBA321"/>
                </a:solidFill>
                <a:latin typeface="Calibri"/>
                <a:ea typeface="Calibri"/>
                <a:cs typeface="Calibri"/>
                <a:sym typeface="Calibri"/>
              </a:rPr>
              <a:t>Notaio in Torino</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6"/>
          <p:cNvSpPr txBox="1"/>
          <p:nvPr/>
        </p:nvSpPr>
        <p:spPr>
          <a:xfrm>
            <a:off x="818409" y="6413363"/>
            <a:ext cx="22747183" cy="4580741"/>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iv) Scrittura privata scritta in doppia lingua, di cui la lingua straniera non conosciuta dal notaio </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Il Notaio deve autenticare solamente il testo in lingua italiana, considerando il testo redatto in lingua straniera come traduzione dell'originale italiano.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Le eventuali formalità connesse alla traduzione (in primis, l'asseverazione) possono essere richieste dal notaio in base alle peculiarità del caso concreto in cui viene a operare, al fine di assicurarsi della corrispondenza tra i due testi.</a:t>
            </a:r>
            <a:endParaRPr/>
          </a:p>
        </p:txBody>
      </p:sp>
      <p:sp>
        <p:nvSpPr>
          <p:cNvPr id="155" name="Google Shape;155;p6"/>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2</a:t>
            </a:r>
            <a:r>
              <a:rPr b="0" i="0" lang="it-IT" sz="5000" u="none" cap="none" strike="noStrike">
                <a:solidFill>
                  <a:srgbClr val="CBA321"/>
                </a:solidFill>
                <a:latin typeface="Calibri"/>
                <a:ea typeface="Calibri"/>
                <a:cs typeface="Calibri"/>
                <a:sym typeface="Calibri"/>
              </a:rPr>
              <a:t>. Applicazione degli articoli 54 e 55 l.n. alle scritture private autenticate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7"/>
          <p:cNvSpPr txBox="1"/>
          <p:nvPr/>
        </p:nvSpPr>
        <p:spPr>
          <a:xfrm>
            <a:off x="818409" y="5293824"/>
            <a:ext cx="22747200" cy="6821400"/>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v) Scrittura privata scritta in lingua italiana con traduzione in lingua straniera non conosciuta dal notaio </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Il notaio può autenticare il solo testo in lingua italiana, allegando la traduzione in lingua straniera.</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Le eventuali formalità connesse alla traduzione (in primis, l'asseverazione) possono essere richieste dal notaio in base alle peculiarità del caso concreto in cui viene a operare, al fine di assicurarsi della corrispondenza tra i due testi.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Si confrontino art. 68 r.n., orientamento ispettivo del Consiglio Notarile di Milano n. 4 del 17 maggio 2011 (“Autenticazione di scritture private a raccolta redatte in lingua straniera”) e orientamento di diritto internazionale privato del Comitato interregionale dei Consigli Notarili delle Tre Venezie su “Procure per l’estero – lingua utilizzabile”.</a:t>
            </a:r>
            <a:endParaRPr/>
          </a:p>
        </p:txBody>
      </p:sp>
      <p:sp>
        <p:nvSpPr>
          <p:cNvPr id="161" name="Google Shape;161;p7"/>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2</a:t>
            </a:r>
            <a:r>
              <a:rPr b="0" i="0" lang="it-IT" sz="5000" u="none" cap="none" strike="noStrike">
                <a:solidFill>
                  <a:srgbClr val="CBA321"/>
                </a:solidFill>
                <a:latin typeface="Calibri"/>
                <a:ea typeface="Calibri"/>
                <a:cs typeface="Calibri"/>
                <a:sym typeface="Calibri"/>
              </a:rPr>
              <a:t>. Applicazione degli articoli 54 e 55 l.n. alle scritture private autenticate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8"/>
          <p:cNvSpPr txBox="1"/>
          <p:nvPr/>
        </p:nvSpPr>
        <p:spPr>
          <a:xfrm>
            <a:off x="818409" y="5570826"/>
            <a:ext cx="22747183" cy="6265818"/>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 Documenti provenienti dall’estero, redatti in forma di atti ricevuti da un notaio straniero o da questi autenticati, allegati agli atti pubblici italiani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L’allegazione di tali documenti ad un atto pubblico o il loro deposito negli atti del notaio italiano svolgono la stessa funzione ai fini dell’obbligo di conservazione e del controllo di legalità.</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L’applicazione dell’art. 68 r.n. richiede la traduzione con riferimento ai soli documenti (depositati o allegati) redatti in forma di atti ricevuti da un notaio straniero o da questi autenticati. </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 mancata traduzione dell’allegato configura un’inosservanza dell’art. 68 r.n., punita con l’avvertimento o la censura. </a:t>
            </a:r>
            <a:endParaRPr/>
          </a:p>
        </p:txBody>
      </p:sp>
      <p:sp>
        <p:nvSpPr>
          <p:cNvPr id="167" name="Google Shape;167;p8"/>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3</a:t>
            </a:r>
            <a:r>
              <a:rPr b="0" i="0" lang="it-IT" sz="5000" u="none" cap="none" strike="noStrike">
                <a:solidFill>
                  <a:srgbClr val="CBA321"/>
                </a:solidFill>
                <a:latin typeface="Calibri"/>
                <a:ea typeface="Calibri"/>
                <a:cs typeface="Calibri"/>
                <a:sym typeface="Calibri"/>
              </a:rPr>
              <a:t>. Applicazione degli articoli 54 e 55 l.n. agli allegati</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9"/>
          <p:cNvSpPr txBox="1"/>
          <p:nvPr/>
        </p:nvSpPr>
        <p:spPr>
          <a:xfrm>
            <a:off x="818409" y="5162027"/>
            <a:ext cx="22747200" cy="7398600"/>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 Documenti provenienti dall’estero, redatti in forma di scrittura privata semplice, allegati agli atti pubblici italiani</a:t>
            </a:r>
            <a:endParaRPr b="1" sz="4000" u="sng">
              <a:latin typeface="Calibri"/>
              <a:ea typeface="Calibri"/>
              <a:cs typeface="Calibri"/>
              <a:sym typeface="Calibri"/>
            </a:endParaRPr>
          </a:p>
          <a:p>
            <a:pPr indent="0" lvl="0" marL="0" rtl="0" algn="just">
              <a:lnSpc>
                <a:spcPct val="90000"/>
              </a:lnSpc>
              <a:spcBef>
                <a:spcPts val="4500"/>
              </a:spcBef>
              <a:spcAft>
                <a:spcPts val="0"/>
              </a:spcAft>
              <a:buClr>
                <a:schemeClr val="dk1"/>
              </a:buClr>
              <a:buSzPts val="4000"/>
              <a:buFont typeface="Calibri"/>
              <a:buNone/>
            </a:pPr>
            <a:r>
              <a:rPr lang="it-IT" sz="4000">
                <a:solidFill>
                  <a:schemeClr val="dk1"/>
                </a:solidFill>
                <a:latin typeface="Calibri"/>
                <a:ea typeface="Calibri"/>
                <a:cs typeface="Calibri"/>
                <a:sym typeface="Calibri"/>
              </a:rPr>
              <a:t>Le norme che richiedono la traduzione fanno riferimento unicamente ai soli documenti (depositati o allegati) redatti in forma di atti ricevuti da un notaio straniero o da questi autenticati.</a:t>
            </a:r>
            <a:endParaRPr sz="4000">
              <a:solidFill>
                <a:schemeClr val="dk1"/>
              </a:solidFill>
              <a:latin typeface="Calibri"/>
              <a:ea typeface="Calibri"/>
              <a:cs typeface="Calibri"/>
              <a:sym typeface="Calibri"/>
            </a:endParaRPr>
          </a:p>
          <a:p>
            <a:pPr indent="0" lvl="0" marL="0" marR="0" rtl="0" algn="just">
              <a:lnSpc>
                <a:spcPct val="90000"/>
              </a:lnSpc>
              <a:spcBef>
                <a:spcPts val="450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iii) Allegati redatti per scrittura privata semplice di atti ricevuti da un notaio straniero o da questi autenticati, atti a loro volta allegati ad un atto pubblico italiano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Le scritture private estere non autenticate non mutano la loro natura “privata” se depositate presso un notaio italiano o allegate ad un atto notarile.</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 traduzione non è ritenuta necessaria, se non per poter procedere agli adempimenti fiscali o pubblicitari.</a:t>
            </a:r>
            <a:endParaRPr/>
          </a:p>
        </p:txBody>
      </p:sp>
      <p:sp>
        <p:nvSpPr>
          <p:cNvPr id="173" name="Google Shape;173;p9"/>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3</a:t>
            </a:r>
            <a:r>
              <a:rPr b="0" i="0" lang="it-IT" sz="5000" u="none" cap="none" strike="noStrike">
                <a:solidFill>
                  <a:srgbClr val="CBA321"/>
                </a:solidFill>
                <a:latin typeface="Calibri"/>
                <a:ea typeface="Calibri"/>
                <a:cs typeface="Calibri"/>
                <a:sym typeface="Calibri"/>
              </a:rPr>
              <a:t>. Applicazione degli articoli 54 e 55 l.n. agli allegati</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0"/>
          <p:cNvSpPr txBox="1"/>
          <p:nvPr/>
        </p:nvSpPr>
        <p:spPr>
          <a:xfrm>
            <a:off x="818409" y="4451288"/>
            <a:ext cx="22747183" cy="8504892"/>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iv) Scritture private redatte in Italia ed in italiano, prive di contenuto negoziale, allegate agli atti pubblici ricevuti ai sensi degli art. 54, secondo comma e 55 l.n.</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Non rileva, ai fini concettuali e ricostruttivi, la differenza della provenienza, in questo caso dall’Italia, di un documento avente la stessa natura e la stessa forma.</a:t>
            </a:r>
            <a:endParaRPr b="1" i="0" sz="4000" u="sng" cap="none" strike="noStrike">
              <a:solidFill>
                <a:srgbClr val="000000"/>
              </a:solidFill>
              <a:latin typeface="Calibri"/>
              <a:ea typeface="Calibri"/>
              <a:cs typeface="Calibri"/>
              <a:sym typeface="Calibri"/>
            </a:endParaRPr>
          </a:p>
          <a:p>
            <a:pPr indent="0" lvl="0" marL="0" marR="0" rtl="0" algn="just">
              <a:lnSpc>
                <a:spcPct val="90000"/>
              </a:lnSpc>
              <a:spcBef>
                <a:spcPts val="450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v) “Documenti tecnici” provenienti dall’estero o scritti in italiano ed allegati agli atti pubblici ricevuti ai sensi degli art. 54, secondo comma e 55 l.n. in cui intervengano soggetti che non parlano italiano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A titolo di esempio, possono rientrare in questa categoria le parti scritte delle planimetrie catastali, i passaporti, i marchi, gli attestati di prestazione energetica, gli schemi esplicativi, le </a:t>
            </a:r>
            <a:r>
              <a:rPr b="0" i="1" lang="it-IT" sz="4000" u="none" cap="none" strike="noStrike">
                <a:solidFill>
                  <a:srgbClr val="000000"/>
                </a:solidFill>
                <a:latin typeface="Calibri"/>
                <a:ea typeface="Calibri"/>
                <a:cs typeface="Calibri"/>
                <a:sym typeface="Calibri"/>
              </a:rPr>
              <a:t>slides</a:t>
            </a:r>
            <a:r>
              <a:rPr b="0" i="0" lang="it-IT" sz="4000" u="none" cap="none" strike="noStrike">
                <a:solidFill>
                  <a:srgbClr val="000000"/>
                </a:solidFill>
                <a:latin typeface="Calibri"/>
                <a:ea typeface="Calibri"/>
                <a:cs typeface="Calibri"/>
                <a:sym typeface="Calibri"/>
              </a:rPr>
              <a:t> di presentazione, i </a:t>
            </a:r>
            <a:r>
              <a:rPr b="0" i="1" lang="it-IT" sz="4000" u="none" cap="none" strike="noStrike">
                <a:solidFill>
                  <a:srgbClr val="000000"/>
                </a:solidFill>
                <a:latin typeface="Calibri"/>
                <a:ea typeface="Calibri"/>
                <a:cs typeface="Calibri"/>
                <a:sym typeface="Calibri"/>
              </a:rPr>
              <a:t>timetable</a:t>
            </a:r>
            <a:r>
              <a:rPr b="0" i="0" lang="it-IT" sz="4000" u="none" cap="none" strike="noStrike">
                <a:solidFill>
                  <a:srgbClr val="000000"/>
                </a:solidFill>
                <a:latin typeface="Calibri"/>
                <a:ea typeface="Calibri"/>
                <a:cs typeface="Calibri"/>
                <a:sym typeface="Calibri"/>
              </a:rPr>
              <a:t> o i documenti redatti sulla base di una normativa internazionale come il bilancio consolidato di società appartenenti a gruppi societari internazionali. </a:t>
            </a:r>
            <a:endParaRPr/>
          </a:p>
          <a:p>
            <a:pPr indent="0" lvl="0" marL="0" marR="0" rtl="0" algn="just">
              <a:lnSpc>
                <a:spcPct val="90000"/>
              </a:lnSpc>
              <a:spcBef>
                <a:spcPts val="4500"/>
              </a:spcBef>
              <a:spcAft>
                <a:spcPts val="0"/>
              </a:spcAft>
              <a:buClr>
                <a:srgbClr val="000000"/>
              </a:buClr>
              <a:buSzPts val="4000"/>
              <a:buFont typeface="Constantia"/>
              <a:buNone/>
            </a:pPr>
            <a:r>
              <a:t/>
            </a:r>
            <a:endParaRPr b="0" i="0" sz="4000" u="none" cap="none" strike="noStrike">
              <a:solidFill>
                <a:srgbClr val="000000"/>
              </a:solidFill>
              <a:latin typeface="Calibri"/>
              <a:ea typeface="Calibri"/>
              <a:cs typeface="Calibri"/>
              <a:sym typeface="Calibri"/>
            </a:endParaRPr>
          </a:p>
        </p:txBody>
      </p:sp>
      <p:sp>
        <p:nvSpPr>
          <p:cNvPr id="179" name="Google Shape;179;p10"/>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3</a:t>
            </a:r>
            <a:r>
              <a:rPr b="0" i="0" lang="it-IT" sz="5000" u="none" cap="none" strike="noStrike">
                <a:solidFill>
                  <a:srgbClr val="CBA321"/>
                </a:solidFill>
                <a:latin typeface="Calibri"/>
                <a:ea typeface="Calibri"/>
                <a:cs typeface="Calibri"/>
                <a:sym typeface="Calibri"/>
              </a:rPr>
              <a:t>. Applicazione degli articoli 54 e 55 l.n. agli allegati</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1"/>
          <p:cNvSpPr txBox="1"/>
          <p:nvPr/>
        </p:nvSpPr>
        <p:spPr>
          <a:xfrm>
            <a:off x="818409" y="5847825"/>
            <a:ext cx="22747183" cy="5711820"/>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 Modalità di apposizione dell’Apostille</a:t>
            </a:r>
            <a:endParaRPr b="1" i="0" sz="4000" u="sng" cap="none" strike="noStrike">
              <a:solidFill>
                <a:srgbClr val="000000"/>
              </a:solidFill>
              <a:latin typeface="Calibri"/>
              <a:ea typeface="Calibri"/>
              <a:cs typeface="Calibri"/>
              <a:sym typeface="Calibri"/>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L’Apostille attesta la veracità della firma, il titolo in virtù del quale il firmatario ha agito e, ove occorra, l'autenticità del sigillo o del bollo onde l'atto è munito.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Compete a ciascuno Stato contraente designare le autorità competenti al rilascio e disciplinare le modalità di apposizione (wet signature, facsimile signature, e-Apostille).</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Ciascuna autorità designata è obbligata a tenere un registro o uno schedario nel quale siano notate le postille rilasciate.</a:t>
            </a:r>
            <a:endParaRPr/>
          </a:p>
        </p:txBody>
      </p:sp>
      <p:sp>
        <p:nvSpPr>
          <p:cNvPr id="185" name="Google Shape;185;p11"/>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4</a:t>
            </a:r>
            <a:r>
              <a:rPr b="0" i="0" lang="it-IT" sz="5000" u="none" cap="none" strike="noStrike">
                <a:solidFill>
                  <a:srgbClr val="CBA321"/>
                </a:solidFill>
                <a:latin typeface="Calibri"/>
                <a:ea typeface="Calibri"/>
                <a:cs typeface="Calibri"/>
                <a:sym typeface="Calibri"/>
              </a:rPr>
              <a:t>. Casi particolari in tema di atti provenienti dall’estero</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2"/>
          <p:cNvSpPr txBox="1"/>
          <p:nvPr/>
        </p:nvSpPr>
        <p:spPr>
          <a:xfrm>
            <a:off x="818409" y="4728287"/>
            <a:ext cx="22747183" cy="7950895"/>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 Obbligo di registrazione della procura generale consolare</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Le autorità consolari devono curare tutte le formalità successive e connesse agli atti da loro redatti o ricevuti.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Dal punto di vista fiscale, tutti gli atti consolari sono soggetti, oltre che alla tassa indicata nella Tariffa consolare, che viene pagata in sede di stipula presso il Consolato, anche a tutte le imposte e tasse dovute ai sensi della normativa italiana.</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L’obbligo della registrazione degli atti può essere adempiuto direttamente dalle parti contraenti, che possono farne richiesta ad una qualsiasi Agenzia delle Entrate.</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In alternativa, le procure generali consolari possono essere direttamente allegate ad un atto italiano in copia conforme, consentendo l'adempimento dell'obbligo di registrazione anche dell'atto allegato, tramite l'istituto dell'enunciazione.</a:t>
            </a:r>
            <a:endParaRPr/>
          </a:p>
        </p:txBody>
      </p:sp>
      <p:sp>
        <p:nvSpPr>
          <p:cNvPr id="191" name="Google Shape;191;p12"/>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4</a:t>
            </a:r>
            <a:r>
              <a:rPr b="0" i="0" lang="it-IT" sz="5000" u="none" cap="none" strike="noStrike">
                <a:solidFill>
                  <a:srgbClr val="CBA321"/>
                </a:solidFill>
                <a:latin typeface="Calibri"/>
                <a:ea typeface="Calibri"/>
                <a:cs typeface="Calibri"/>
                <a:sym typeface="Calibri"/>
              </a:rPr>
              <a:t>. Casi particolari in tema di atti provenienti dall’estero</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3"/>
          <p:cNvSpPr txBox="1"/>
          <p:nvPr/>
        </p:nvSpPr>
        <p:spPr>
          <a:xfrm>
            <a:off x="818409" y="5005287"/>
            <a:ext cx="22747183" cy="7396897"/>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iii) Procura consolare rilasciata dal coniuge del cittadino italiano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L’art. 19 del D.P.R. n. 200/1967 prevedeva che il capo dell’ufficio consolare potesse esercitare le funzioni di notaio anche quando all’atto partecipassero cittadini e non cittadini.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L’attuale art. 28 del d.lgs. n. 71/2011 dispone che il capo dell'ufficio consolare eserciti le funzioni di notaio nei confronti dei cittadini.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Per la Direzione Generale del MEF, con nota del 2011, si deve considerare prevalente l’elemento della cittadinanza italiana di almeno una delle parti dell’atto.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Un’eventuale incompetenza del console di tradurrebbe nell’insussistenza del requisito formale del negozio rappresentativo, destinato a valere come mera scrittura privata.</a:t>
            </a:r>
            <a:endParaRPr/>
          </a:p>
        </p:txBody>
      </p:sp>
      <p:sp>
        <p:nvSpPr>
          <p:cNvPr id="197" name="Google Shape;197;p13"/>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4</a:t>
            </a:r>
            <a:r>
              <a:rPr b="0" i="0" lang="it-IT" sz="5000" u="none" cap="none" strike="noStrike">
                <a:solidFill>
                  <a:srgbClr val="CBA321"/>
                </a:solidFill>
                <a:latin typeface="Calibri"/>
                <a:ea typeface="Calibri"/>
                <a:cs typeface="Calibri"/>
                <a:sym typeface="Calibri"/>
              </a:rPr>
              <a:t>. Casi particolari in tema di atti provenienti dall’estero</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4"/>
          <p:cNvSpPr txBox="1"/>
          <p:nvPr/>
        </p:nvSpPr>
        <p:spPr>
          <a:xfrm>
            <a:off x="457200" y="5719868"/>
            <a:ext cx="23469600" cy="2276264"/>
          </a:xfrm>
          <a:prstGeom prst="rect">
            <a:avLst/>
          </a:prstGeom>
          <a:noFill/>
          <a:ln>
            <a:noFill/>
          </a:ln>
        </p:spPr>
        <p:txBody>
          <a:bodyPr anchorCtr="0" anchor="ctr" bIns="50800" lIns="50800" spcFirstLastPara="1" rIns="50800" wrap="square" tIns="50800">
            <a:spAutoFit/>
          </a:bodyPr>
          <a:lstStyle/>
          <a:p>
            <a:pPr indent="0" lvl="0" marL="0" marR="0" rtl="0" algn="ctr">
              <a:lnSpc>
                <a:spcPct val="17391"/>
              </a:lnSpc>
              <a:spcBef>
                <a:spcPts val="0"/>
              </a:spcBef>
              <a:spcAft>
                <a:spcPts val="0"/>
              </a:spcAft>
              <a:buClr>
                <a:srgbClr val="000000"/>
              </a:buClr>
              <a:buSzPts val="11500"/>
              <a:buFont typeface="Arial"/>
              <a:buNone/>
            </a:pPr>
            <a:r>
              <a:t/>
            </a:r>
            <a:endParaRPr b="0" i="0" sz="11500" u="none" cap="none" strike="noStrike">
              <a:solidFill>
                <a:srgbClr val="1E1E1C"/>
              </a:solidFill>
              <a:latin typeface="Calibri"/>
              <a:ea typeface="Calibri"/>
              <a:cs typeface="Calibri"/>
              <a:sym typeface="Calibri"/>
            </a:endParaRPr>
          </a:p>
          <a:p>
            <a:pPr indent="0" lvl="0" marL="0" marR="0" rtl="0" algn="ctr">
              <a:lnSpc>
                <a:spcPct val="110000"/>
              </a:lnSpc>
              <a:spcBef>
                <a:spcPts val="0"/>
              </a:spcBef>
              <a:spcAft>
                <a:spcPts val="0"/>
              </a:spcAft>
              <a:buClr>
                <a:srgbClr val="000000"/>
              </a:buClr>
              <a:buSzPts val="11500"/>
              <a:buFont typeface="Calibri"/>
              <a:buNone/>
            </a:pPr>
            <a:r>
              <a:rPr b="0" i="0" lang="it-IT" sz="11500" u="none" cap="none" strike="noStrike">
                <a:solidFill>
                  <a:srgbClr val="000000"/>
                </a:solidFill>
                <a:latin typeface="Calibri"/>
                <a:ea typeface="Calibri"/>
                <a:cs typeface="Calibri"/>
                <a:sym typeface="Calibri"/>
              </a:rPr>
              <a:t>GRAZIE PER L’ATTENZIONE</a:t>
            </a:r>
            <a:endParaRPr/>
          </a:p>
        </p:txBody>
      </p:sp>
      <p:sp>
        <p:nvSpPr>
          <p:cNvPr id="203" name="Google Shape;203;p14"/>
          <p:cNvSpPr txBox="1"/>
          <p:nvPr/>
        </p:nvSpPr>
        <p:spPr>
          <a:xfrm flipH="1">
            <a:off x="6508157" y="10559068"/>
            <a:ext cx="11367686" cy="878446"/>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4500"/>
              </a:spcBef>
              <a:spcAft>
                <a:spcPts val="0"/>
              </a:spcAft>
              <a:buClr>
                <a:srgbClr val="5E5E5E"/>
              </a:buClr>
              <a:buSzPts val="5500"/>
              <a:buFont typeface="Calibri"/>
              <a:buNone/>
            </a:pPr>
            <a:r>
              <a:rPr b="1" i="0" lang="it-IT" sz="5500" u="none" cap="none" strike="noStrike">
                <a:solidFill>
                  <a:srgbClr val="5E5E5E"/>
                </a:solidFill>
                <a:latin typeface="Calibri"/>
                <a:ea typeface="Calibri"/>
                <a:cs typeface="Calibri"/>
                <a:sym typeface="Calibri"/>
              </a:rPr>
              <a:t>ELEONORA BAZZO</a:t>
            </a:r>
            <a:endParaRPr/>
          </a:p>
        </p:txBody>
      </p:sp>
      <p:sp>
        <p:nvSpPr>
          <p:cNvPr id="204" name="Google Shape;204;p14"/>
          <p:cNvSpPr txBox="1"/>
          <p:nvPr/>
        </p:nvSpPr>
        <p:spPr>
          <a:xfrm flipH="1">
            <a:off x="4330773" y="11437514"/>
            <a:ext cx="15722454" cy="666849"/>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4500"/>
              </a:spcBef>
              <a:spcAft>
                <a:spcPts val="0"/>
              </a:spcAft>
              <a:buClr>
                <a:srgbClr val="CBA321"/>
              </a:buClr>
              <a:buSzPts val="4000"/>
              <a:buFont typeface="Calibri"/>
              <a:buNone/>
            </a:pPr>
            <a:r>
              <a:rPr b="0" i="0" lang="it-IT" sz="4000" u="none" cap="none" strike="noStrike">
                <a:solidFill>
                  <a:srgbClr val="CBA321"/>
                </a:solidFill>
                <a:latin typeface="Calibri"/>
                <a:ea typeface="Calibri"/>
                <a:cs typeface="Calibri"/>
                <a:sym typeface="Calibri"/>
              </a:rPr>
              <a:t>Notaio in Torino</a:t>
            </a:r>
            <a:endParaRPr/>
          </a:p>
        </p:txBody>
      </p:sp>
      <p:sp>
        <p:nvSpPr>
          <p:cNvPr id="205" name="Google Shape;205;p14"/>
          <p:cNvSpPr txBox="1"/>
          <p:nvPr/>
        </p:nvSpPr>
        <p:spPr>
          <a:xfrm>
            <a:off x="5415330" y="1932494"/>
            <a:ext cx="13553341" cy="1598386"/>
          </a:xfrm>
          <a:prstGeom prst="rect">
            <a:avLst/>
          </a:prstGeom>
          <a:noFill/>
          <a:ln>
            <a:noFill/>
          </a:ln>
        </p:spPr>
        <p:txBody>
          <a:bodyPr anchorCtr="0" anchor="ctr" bIns="50800" lIns="50800" spcFirstLastPara="1" rIns="50800" wrap="square" tIns="50800">
            <a:spAutoFit/>
          </a:bodyPr>
          <a:lstStyle/>
          <a:p>
            <a:pPr indent="0" lvl="0" marL="0" marR="0" rtl="0" algn="ctr">
              <a:lnSpc>
                <a:spcPct val="90000"/>
              </a:lnSpc>
              <a:spcBef>
                <a:spcPts val="0"/>
              </a:spcBef>
              <a:spcAft>
                <a:spcPts val="0"/>
              </a:spcAft>
              <a:buClr>
                <a:srgbClr val="CBA321"/>
              </a:buClr>
              <a:buSzPts val="5400"/>
              <a:buFont typeface="Calibri"/>
              <a:buNone/>
            </a:pPr>
            <a:r>
              <a:rPr b="0" i="0" lang="it-IT" sz="5400" u="none" cap="none" strike="noStrike">
                <a:solidFill>
                  <a:srgbClr val="CBA321"/>
                </a:solidFill>
                <a:latin typeface="Calibri"/>
                <a:ea typeface="Calibri"/>
                <a:cs typeface="Calibri"/>
                <a:sym typeface="Calibri"/>
              </a:rPr>
              <a:t>COMITATO NOTARILE INTERREGIONALE PIEMONTE E VALLE D’AOSTA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
          <p:cNvSpPr txBox="1"/>
          <p:nvPr/>
        </p:nvSpPr>
        <p:spPr>
          <a:xfrm>
            <a:off x="818409" y="7078162"/>
            <a:ext cx="22747200" cy="4581900"/>
          </a:xfrm>
          <a:prstGeom prst="rect">
            <a:avLst/>
          </a:prstGeom>
          <a:noFill/>
          <a:ln>
            <a:noFill/>
          </a:ln>
        </p:spPr>
        <p:txBody>
          <a:bodyPr anchorCtr="0" anchor="ctr" bIns="50800" lIns="50800" spcFirstLastPara="1" rIns="50800" wrap="square" tIns="50800">
            <a:spAutoFit/>
          </a:bodyPr>
          <a:lstStyle/>
          <a:p>
            <a:pPr indent="-914400" lvl="0" marL="914400" marR="0" rtl="0" algn="l">
              <a:lnSpc>
                <a:spcPct val="90000"/>
              </a:lnSpc>
              <a:spcBef>
                <a:spcPts val="0"/>
              </a:spcBef>
              <a:spcAft>
                <a:spcPts val="0"/>
              </a:spcAft>
              <a:buClr>
                <a:srgbClr val="000000"/>
              </a:buClr>
              <a:buSzPts val="4800"/>
              <a:buFont typeface="Calibri"/>
              <a:buAutoNum type="arabicPeriod"/>
            </a:pPr>
            <a:r>
              <a:rPr lang="it-IT" sz="4800">
                <a:latin typeface="Calibri"/>
                <a:ea typeface="Calibri"/>
                <a:cs typeface="Calibri"/>
                <a:sym typeface="Calibri"/>
              </a:rPr>
              <a:t>Formalità connesse alla traduzione</a:t>
            </a:r>
            <a:endParaRPr sz="4800">
              <a:latin typeface="Calibri"/>
              <a:ea typeface="Calibri"/>
              <a:cs typeface="Calibri"/>
              <a:sym typeface="Calibri"/>
            </a:endParaRPr>
          </a:p>
          <a:p>
            <a:pPr indent="0" lvl="0" marL="457200" marR="0" rtl="0" algn="l">
              <a:lnSpc>
                <a:spcPct val="90000"/>
              </a:lnSpc>
              <a:spcBef>
                <a:spcPts val="0"/>
              </a:spcBef>
              <a:spcAft>
                <a:spcPts val="0"/>
              </a:spcAft>
              <a:buNone/>
            </a:pPr>
            <a:r>
              <a:t/>
            </a:r>
            <a:endParaRPr sz="4800">
              <a:latin typeface="Calibri"/>
              <a:ea typeface="Calibri"/>
              <a:cs typeface="Calibri"/>
              <a:sym typeface="Calibri"/>
            </a:endParaRPr>
          </a:p>
          <a:p>
            <a:pPr indent="-914400" lvl="0" marL="914400" marR="0" rtl="0" algn="l">
              <a:lnSpc>
                <a:spcPct val="90000"/>
              </a:lnSpc>
              <a:spcBef>
                <a:spcPts val="0"/>
              </a:spcBef>
              <a:spcAft>
                <a:spcPts val="0"/>
              </a:spcAft>
              <a:buClr>
                <a:srgbClr val="000000"/>
              </a:buClr>
              <a:buSzPts val="4800"/>
              <a:buFont typeface="Calibri"/>
              <a:buAutoNum type="arabicPeriod"/>
            </a:pPr>
            <a:r>
              <a:rPr b="0" i="0" lang="it-IT" sz="4800" u="none" cap="none" strike="noStrike">
                <a:solidFill>
                  <a:srgbClr val="000000"/>
                </a:solidFill>
                <a:latin typeface="Calibri"/>
                <a:ea typeface="Calibri"/>
                <a:cs typeface="Calibri"/>
                <a:sym typeface="Calibri"/>
              </a:rPr>
              <a:t>Applicazione degli articoli 54 e 55 l.n. alle scritture private autenticate</a:t>
            </a:r>
            <a:endParaRPr/>
          </a:p>
          <a:p>
            <a:pPr indent="-914400" lvl="0" marL="914400" marR="0" rtl="0" algn="l">
              <a:lnSpc>
                <a:spcPct val="90000"/>
              </a:lnSpc>
              <a:spcBef>
                <a:spcPts val="4500"/>
              </a:spcBef>
              <a:spcAft>
                <a:spcPts val="0"/>
              </a:spcAft>
              <a:buClr>
                <a:srgbClr val="000000"/>
              </a:buClr>
              <a:buSzPts val="4800"/>
              <a:buFont typeface="Calibri"/>
              <a:buAutoNum type="arabicPeriod"/>
            </a:pPr>
            <a:r>
              <a:rPr b="0" i="0" lang="it-IT" sz="4800" u="none" cap="none" strike="noStrike">
                <a:solidFill>
                  <a:srgbClr val="000000"/>
                </a:solidFill>
                <a:latin typeface="Calibri"/>
                <a:ea typeface="Calibri"/>
                <a:cs typeface="Calibri"/>
                <a:sym typeface="Calibri"/>
              </a:rPr>
              <a:t>Applicazione degli articoli 54 e 55 l.n. agli allegati</a:t>
            </a:r>
            <a:endParaRPr/>
          </a:p>
          <a:p>
            <a:pPr indent="-914400" lvl="0" marL="914400" marR="0" rtl="0" algn="l">
              <a:lnSpc>
                <a:spcPct val="90000"/>
              </a:lnSpc>
              <a:spcBef>
                <a:spcPts val="4500"/>
              </a:spcBef>
              <a:spcAft>
                <a:spcPts val="0"/>
              </a:spcAft>
              <a:buClr>
                <a:srgbClr val="000000"/>
              </a:buClr>
              <a:buSzPts val="4800"/>
              <a:buFont typeface="Calibri"/>
              <a:buAutoNum type="arabicPeriod"/>
            </a:pPr>
            <a:r>
              <a:rPr b="0" i="0" lang="it-IT" sz="4800" u="none" cap="none" strike="noStrike">
                <a:solidFill>
                  <a:srgbClr val="000000"/>
                </a:solidFill>
                <a:latin typeface="Calibri"/>
                <a:ea typeface="Calibri"/>
                <a:cs typeface="Calibri"/>
                <a:sym typeface="Calibri"/>
              </a:rPr>
              <a:t>Casi particolari in tema di atti provenienti dall’estero</a:t>
            </a:r>
            <a:endParaRPr/>
          </a:p>
        </p:txBody>
      </p:sp>
      <p:sp>
        <p:nvSpPr>
          <p:cNvPr id="107" name="Google Shape;107;p2"/>
          <p:cNvSpPr txBox="1"/>
          <p:nvPr/>
        </p:nvSpPr>
        <p:spPr>
          <a:xfrm>
            <a:off x="726203" y="4000791"/>
            <a:ext cx="3318241" cy="1372171"/>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9000"/>
              <a:buFont typeface="Calibri"/>
              <a:buNone/>
            </a:pPr>
            <a:r>
              <a:rPr b="0" i="0" lang="it-IT" sz="9000" u="none" cap="none" strike="noStrike">
                <a:solidFill>
                  <a:srgbClr val="CBA321"/>
                </a:solidFill>
                <a:latin typeface="Calibri"/>
                <a:ea typeface="Calibri"/>
                <a:cs typeface="Calibri"/>
                <a:sym typeface="Calibri"/>
              </a:rPr>
              <a:t>INDICE</a:t>
            </a:r>
            <a:endParaRPr b="0" i="0" sz="9000" u="none" cap="none" strike="noStrike">
              <a:solidFill>
                <a:srgbClr val="CBA32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318bd8df32b_0_1"/>
          <p:cNvSpPr txBox="1"/>
          <p:nvPr/>
        </p:nvSpPr>
        <p:spPr>
          <a:xfrm>
            <a:off x="818409" y="4071760"/>
            <a:ext cx="22747200" cy="7952700"/>
          </a:xfrm>
          <a:prstGeom prst="rect">
            <a:avLst/>
          </a:prstGeom>
          <a:noFill/>
          <a:ln>
            <a:noFill/>
          </a:ln>
        </p:spPr>
        <p:txBody>
          <a:bodyPr anchorCtr="0" anchor="ctr" bIns="50800" lIns="50800" spcFirstLastPara="1" rIns="50800" wrap="square" tIns="50800">
            <a:spAutoFit/>
          </a:bodyPr>
          <a:lstStyle/>
          <a:p>
            <a:pPr indent="-857250" lvl="0" marL="857250" marR="0" rtl="0" algn="just">
              <a:lnSpc>
                <a:spcPct val="90000"/>
              </a:lnSpc>
              <a:spcBef>
                <a:spcPts val="0"/>
              </a:spcBef>
              <a:spcAft>
                <a:spcPts val="0"/>
              </a:spcAft>
              <a:buClr>
                <a:srgbClr val="000000"/>
              </a:buClr>
              <a:buSzPts val="4000"/>
              <a:buFont typeface="Calibri"/>
              <a:buAutoNum type="romanLcParenR"/>
            </a:pPr>
            <a:r>
              <a:rPr b="1" lang="it-IT" sz="4000" u="sng">
                <a:latin typeface="Calibri"/>
                <a:ea typeface="Calibri"/>
                <a:cs typeface="Calibri"/>
                <a:sym typeface="Calibri"/>
              </a:rPr>
              <a:t>Art. 54 l.n.</a:t>
            </a:r>
            <a:endParaRPr/>
          </a:p>
          <a:p>
            <a:pPr indent="0" lvl="0" marL="0" rtl="0" algn="just">
              <a:lnSpc>
                <a:spcPct val="90000"/>
              </a:lnSpc>
              <a:spcBef>
                <a:spcPts val="4500"/>
              </a:spcBef>
              <a:spcAft>
                <a:spcPts val="0"/>
              </a:spcAft>
              <a:buNone/>
            </a:pPr>
            <a:r>
              <a:rPr lang="it-IT" sz="4000">
                <a:latin typeface="Calibri"/>
                <a:ea typeface="Calibri"/>
                <a:cs typeface="Calibri"/>
                <a:sym typeface="Calibri"/>
              </a:rPr>
              <a:t>Gli atti notarili devono essere scritti in lingua italiana.</a:t>
            </a:r>
            <a:endParaRPr sz="4000">
              <a:latin typeface="Calibri"/>
              <a:ea typeface="Calibri"/>
              <a:cs typeface="Calibri"/>
              <a:sym typeface="Calibri"/>
            </a:endParaRPr>
          </a:p>
          <a:p>
            <a:pPr indent="0" lvl="0" marL="0" rtl="0" algn="just">
              <a:lnSpc>
                <a:spcPct val="90000"/>
              </a:lnSpc>
              <a:spcBef>
                <a:spcPts val="4500"/>
              </a:spcBef>
              <a:spcAft>
                <a:spcPts val="0"/>
              </a:spcAft>
              <a:buNone/>
            </a:pPr>
            <a:r>
              <a:rPr lang="it-IT" sz="4000">
                <a:latin typeface="Calibri"/>
                <a:ea typeface="Calibri"/>
                <a:cs typeface="Calibri"/>
                <a:sym typeface="Calibri"/>
              </a:rPr>
              <a:t>Quando però le parti dichiarino di non conoscere la lingua italiana, l'atto può essere rogato in lingua straniera, sempre che questa sia conosciuta dai testimoni e dal notaro. In tal caso deve porsi di fronte all'originale o in calce almedesimo la traduzione in lingua italiana, e l'uno e l'altra saranno sottoscritti come è stabilito nell'art. 51.</a:t>
            </a:r>
            <a:endParaRPr sz="4000">
              <a:latin typeface="Calibri"/>
              <a:ea typeface="Calibri"/>
              <a:cs typeface="Calibri"/>
              <a:sym typeface="Calibri"/>
            </a:endParaRPr>
          </a:p>
          <a:p>
            <a:pPr indent="0" lvl="0" marL="0" rtl="0" algn="just">
              <a:lnSpc>
                <a:spcPct val="90000"/>
              </a:lnSpc>
              <a:spcBef>
                <a:spcPts val="4500"/>
              </a:spcBef>
              <a:spcAft>
                <a:spcPts val="0"/>
              </a:spcAft>
              <a:buNone/>
            </a:pPr>
            <a:r>
              <a:t/>
            </a:r>
            <a:endParaRPr sz="4000">
              <a:latin typeface="Calibri"/>
              <a:ea typeface="Calibri"/>
              <a:cs typeface="Calibri"/>
              <a:sym typeface="Calibri"/>
            </a:endParaRPr>
          </a:p>
          <a:p>
            <a:pPr indent="-857250" lvl="0" marL="857250" rtl="0" algn="just">
              <a:lnSpc>
                <a:spcPct val="90000"/>
              </a:lnSpc>
              <a:spcBef>
                <a:spcPts val="0"/>
              </a:spcBef>
              <a:spcAft>
                <a:spcPts val="0"/>
              </a:spcAft>
              <a:buClr>
                <a:schemeClr val="dk1"/>
              </a:buClr>
              <a:buSzPts val="4000"/>
              <a:buFont typeface="Calibri"/>
              <a:buAutoNum type="romanLcParenR"/>
            </a:pPr>
            <a:r>
              <a:rPr b="1" lang="it-IT" sz="4000" u="sng">
                <a:solidFill>
                  <a:schemeClr val="dk1"/>
                </a:solidFill>
                <a:latin typeface="Calibri"/>
                <a:ea typeface="Calibri"/>
                <a:cs typeface="Calibri"/>
                <a:sym typeface="Calibri"/>
              </a:rPr>
              <a:t>Art. 55 l.n.</a:t>
            </a:r>
            <a:endParaRPr>
              <a:solidFill>
                <a:schemeClr val="dk1"/>
              </a:solidFill>
            </a:endParaRPr>
          </a:p>
          <a:p>
            <a:pPr indent="0" lvl="0" marL="0" rtl="0" algn="just">
              <a:lnSpc>
                <a:spcPct val="90000"/>
              </a:lnSpc>
              <a:spcBef>
                <a:spcPts val="4500"/>
              </a:spcBef>
              <a:spcAft>
                <a:spcPts val="0"/>
              </a:spcAft>
              <a:buNone/>
            </a:pPr>
            <a:r>
              <a:rPr lang="it-IT" sz="4000">
                <a:latin typeface="Calibri"/>
                <a:ea typeface="Calibri"/>
                <a:cs typeface="Calibri"/>
                <a:sym typeface="Calibri"/>
              </a:rPr>
              <a:t>Qualora il notaro non conosca la lingua straniera, l'atto potrà tuttavia essere ricevuto con l'intervento dell’interprete, che sarà scelto dalle parti.</a:t>
            </a:r>
            <a:r>
              <a:rPr b="0" i="0" lang="it-IT" sz="4000" u="none" cap="none" strike="noStrike">
                <a:solidFill>
                  <a:srgbClr val="000000"/>
                </a:solidFill>
                <a:latin typeface="Calibri"/>
                <a:ea typeface="Calibri"/>
                <a:cs typeface="Calibri"/>
                <a:sym typeface="Calibri"/>
              </a:rPr>
              <a:t>.</a:t>
            </a:r>
            <a:endParaRPr/>
          </a:p>
        </p:txBody>
      </p:sp>
      <p:sp>
        <p:nvSpPr>
          <p:cNvPr id="113" name="Google Shape;113;g318bd8df32b_0_1"/>
          <p:cNvSpPr txBox="1"/>
          <p:nvPr/>
        </p:nvSpPr>
        <p:spPr>
          <a:xfrm>
            <a:off x="726203" y="2668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b="0" i="0" lang="it-IT" sz="5000" u="none" cap="none" strike="noStrike">
                <a:solidFill>
                  <a:srgbClr val="CBA321"/>
                </a:solidFill>
                <a:latin typeface="Calibri"/>
                <a:ea typeface="Calibri"/>
                <a:cs typeface="Calibri"/>
                <a:sym typeface="Calibri"/>
              </a:rPr>
              <a:t>1. </a:t>
            </a:r>
            <a:r>
              <a:rPr lang="it-IT" sz="5000">
                <a:solidFill>
                  <a:srgbClr val="CBA321"/>
                </a:solidFill>
                <a:latin typeface="Calibri"/>
                <a:ea typeface="Calibri"/>
                <a:cs typeface="Calibri"/>
                <a:sym typeface="Calibri"/>
              </a:rPr>
              <a:t>Formalità connesse alla traduzione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318bd8df32b_0_8"/>
          <p:cNvSpPr txBox="1"/>
          <p:nvPr/>
        </p:nvSpPr>
        <p:spPr>
          <a:xfrm>
            <a:off x="818409" y="4300360"/>
            <a:ext cx="22747200" cy="8506800"/>
          </a:xfrm>
          <a:prstGeom prst="rect">
            <a:avLst/>
          </a:prstGeom>
          <a:noFill/>
          <a:ln>
            <a:noFill/>
          </a:ln>
        </p:spPr>
        <p:txBody>
          <a:bodyPr anchorCtr="0" anchor="ctr" bIns="50800" lIns="50800" spcFirstLastPara="1" rIns="50800" wrap="square" tIns="50800">
            <a:spAutoFit/>
          </a:bodyPr>
          <a:lstStyle/>
          <a:p>
            <a:pPr indent="-857250" lvl="0" marL="857250" marR="0" rtl="0" algn="just">
              <a:lnSpc>
                <a:spcPct val="90000"/>
              </a:lnSpc>
              <a:spcBef>
                <a:spcPts val="0"/>
              </a:spcBef>
              <a:spcAft>
                <a:spcPts val="0"/>
              </a:spcAft>
              <a:buClr>
                <a:srgbClr val="000000"/>
              </a:buClr>
              <a:buSzPts val="4000"/>
              <a:buFont typeface="Calibri"/>
              <a:buAutoNum type="romanLcParenR" startAt="3"/>
            </a:pPr>
            <a:r>
              <a:rPr b="1" lang="it-IT" sz="4000" u="sng">
                <a:latin typeface="Calibri"/>
                <a:ea typeface="Calibri"/>
                <a:cs typeface="Calibri"/>
                <a:sym typeface="Calibri"/>
              </a:rPr>
              <a:t>Art. 68 r.n.</a:t>
            </a:r>
            <a:endParaRPr/>
          </a:p>
          <a:p>
            <a:pPr indent="0" lvl="0" marL="0" rtl="0" algn="just">
              <a:lnSpc>
                <a:spcPct val="90000"/>
              </a:lnSpc>
              <a:spcBef>
                <a:spcPts val="4500"/>
              </a:spcBef>
              <a:spcAft>
                <a:spcPts val="0"/>
              </a:spcAft>
              <a:buNone/>
            </a:pPr>
            <a:r>
              <a:rPr lang="it-IT" sz="4000">
                <a:latin typeface="Calibri"/>
                <a:ea typeface="Calibri"/>
                <a:cs typeface="Calibri"/>
                <a:sym typeface="Calibri"/>
              </a:rPr>
              <a:t>Il notaro può ricevere in deposito, in originale od in copia, atti rogati in paese estero, purché siano debitamente legalizzati, redigendo apposito verbale, che dev'essere annotato a repertorio.</a:t>
            </a:r>
            <a:endParaRPr sz="4000">
              <a:latin typeface="Calibri"/>
              <a:ea typeface="Calibri"/>
              <a:cs typeface="Calibri"/>
              <a:sym typeface="Calibri"/>
            </a:endParaRPr>
          </a:p>
          <a:p>
            <a:pPr indent="0" lvl="0" marL="0" rtl="0" algn="just">
              <a:lnSpc>
                <a:spcPct val="90000"/>
              </a:lnSpc>
              <a:spcBef>
                <a:spcPts val="4500"/>
              </a:spcBef>
              <a:spcAft>
                <a:spcPts val="0"/>
              </a:spcAft>
              <a:buNone/>
            </a:pPr>
            <a:r>
              <a:rPr lang="it-IT" sz="4000">
                <a:latin typeface="Calibri"/>
                <a:ea typeface="Calibri"/>
                <a:cs typeface="Calibri"/>
                <a:sym typeface="Calibri"/>
              </a:rPr>
              <a:t>Tali atti, ove siano redatti in lingua straniera, debbono essere accompagnati dalla traduzione in lingua italiana, fatta e firmata dal notaro, se questi conosce la lingua nella quale è stato rogato l'atto; o, in caso diverso, da un perito scelto dalle parti.</a:t>
            </a:r>
            <a:endParaRPr sz="4000">
              <a:latin typeface="Calibri"/>
              <a:ea typeface="Calibri"/>
              <a:cs typeface="Calibri"/>
              <a:sym typeface="Calibri"/>
            </a:endParaRPr>
          </a:p>
          <a:p>
            <a:pPr indent="0" lvl="0" marL="0" rtl="0" algn="just">
              <a:lnSpc>
                <a:spcPct val="90000"/>
              </a:lnSpc>
              <a:spcBef>
                <a:spcPts val="4500"/>
              </a:spcBef>
              <a:spcAft>
                <a:spcPts val="0"/>
              </a:spcAft>
              <a:buNone/>
            </a:pPr>
            <a:r>
              <a:t/>
            </a:r>
            <a:endParaRPr sz="4000">
              <a:latin typeface="Calibri"/>
              <a:ea typeface="Calibri"/>
              <a:cs typeface="Calibri"/>
              <a:sym typeface="Calibri"/>
            </a:endParaRPr>
          </a:p>
          <a:p>
            <a:pPr indent="-857250" lvl="0" marL="857250" rtl="0" algn="just">
              <a:lnSpc>
                <a:spcPct val="90000"/>
              </a:lnSpc>
              <a:spcBef>
                <a:spcPts val="0"/>
              </a:spcBef>
              <a:spcAft>
                <a:spcPts val="0"/>
              </a:spcAft>
              <a:buClr>
                <a:schemeClr val="dk1"/>
              </a:buClr>
              <a:buSzPts val="4000"/>
              <a:buFont typeface="Calibri"/>
              <a:buAutoNum type="romanLcParenR" startAt="3"/>
            </a:pPr>
            <a:r>
              <a:rPr b="1" lang="it-IT" sz="4000" u="sng">
                <a:solidFill>
                  <a:schemeClr val="dk1"/>
                </a:solidFill>
                <a:latin typeface="Calibri"/>
                <a:ea typeface="Calibri"/>
                <a:cs typeface="Calibri"/>
                <a:sym typeface="Calibri"/>
              </a:rPr>
              <a:t>Art. 33 D.P.R. n. 445/2000</a:t>
            </a:r>
            <a:endParaRPr>
              <a:solidFill>
                <a:schemeClr val="dk1"/>
              </a:solidFill>
            </a:endParaRPr>
          </a:p>
          <a:p>
            <a:pPr indent="0" lvl="0" marL="0" rtl="0" algn="just">
              <a:lnSpc>
                <a:spcPct val="90000"/>
              </a:lnSpc>
              <a:spcBef>
                <a:spcPts val="4500"/>
              </a:spcBef>
              <a:spcAft>
                <a:spcPts val="0"/>
              </a:spcAft>
              <a:buNone/>
            </a:pPr>
            <a:r>
              <a:rPr lang="it-IT" sz="4000">
                <a:latin typeface="Calibri"/>
                <a:ea typeface="Calibri"/>
                <a:cs typeface="Calibri"/>
                <a:sym typeface="Calibri"/>
              </a:rPr>
              <a:t>Agli atti e documenti Formati da autorità estere e da valere nello Stato, redatti in lingua straniera, deve essere allegata una traduzione in lingua italiana certificata conforme al testo straniero dalla competente rappresentanza diplomatica o consolare, ovvero da un traduttore ufficiale.</a:t>
            </a:r>
            <a:endParaRPr/>
          </a:p>
        </p:txBody>
      </p:sp>
      <p:sp>
        <p:nvSpPr>
          <p:cNvPr id="119" name="Google Shape;119;g318bd8df32b_0_8"/>
          <p:cNvSpPr txBox="1"/>
          <p:nvPr/>
        </p:nvSpPr>
        <p:spPr>
          <a:xfrm>
            <a:off x="726203" y="2897201"/>
            <a:ext cx="19504800" cy="795300"/>
          </a:xfrm>
          <a:prstGeom prst="rect">
            <a:avLst/>
          </a:prstGeom>
          <a:noFill/>
          <a:ln>
            <a:noFill/>
          </a:ln>
        </p:spPr>
        <p:txBody>
          <a:bodyPr anchorCtr="0" anchor="ctr" bIns="50800" lIns="50800" spcFirstLastPara="1" rIns="50800" wrap="square" tIns="50800">
            <a:spAutoFit/>
          </a:bodyPr>
          <a:lstStyle/>
          <a:p>
            <a:pPr indent="0" lvl="0" marL="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1. Formalità connesse alla traduzione</a:t>
            </a:r>
            <a:endParaRPr sz="5000">
              <a:solidFill>
                <a:srgbClr val="CBA32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318bd8df32b_0_18"/>
          <p:cNvSpPr txBox="1"/>
          <p:nvPr/>
        </p:nvSpPr>
        <p:spPr>
          <a:xfrm>
            <a:off x="818409" y="4300360"/>
            <a:ext cx="22747200" cy="6267300"/>
          </a:xfrm>
          <a:prstGeom prst="rect">
            <a:avLst/>
          </a:prstGeom>
          <a:noFill/>
          <a:ln>
            <a:noFill/>
          </a:ln>
        </p:spPr>
        <p:txBody>
          <a:bodyPr anchorCtr="0" anchor="ctr" bIns="50800" lIns="50800" spcFirstLastPara="1" rIns="50800" wrap="square" tIns="50800">
            <a:spAutoFit/>
          </a:bodyPr>
          <a:lstStyle/>
          <a:p>
            <a:pPr indent="-857250" lvl="0" marL="857250" marR="0" rtl="0" algn="just">
              <a:lnSpc>
                <a:spcPct val="90000"/>
              </a:lnSpc>
              <a:spcBef>
                <a:spcPts val="0"/>
              </a:spcBef>
              <a:spcAft>
                <a:spcPts val="0"/>
              </a:spcAft>
              <a:buClr>
                <a:srgbClr val="000000"/>
              </a:buClr>
              <a:buSzPts val="4000"/>
              <a:buFont typeface="Calibri"/>
              <a:buAutoNum type="romanLcParenR" startAt="5"/>
            </a:pPr>
            <a:r>
              <a:rPr b="1" lang="it-IT" sz="4000" u="sng">
                <a:latin typeface="Calibri"/>
                <a:ea typeface="Calibri"/>
                <a:cs typeface="Calibri"/>
                <a:sym typeface="Calibri"/>
              </a:rPr>
              <a:t>Art. 1 R.D.L. 1666/1937.</a:t>
            </a:r>
            <a:endParaRPr/>
          </a:p>
          <a:p>
            <a:pPr indent="0" lvl="0" marL="0" rtl="0" algn="just">
              <a:lnSpc>
                <a:spcPct val="90000"/>
              </a:lnSpc>
              <a:spcBef>
                <a:spcPts val="4500"/>
              </a:spcBef>
              <a:spcAft>
                <a:spcPts val="0"/>
              </a:spcAft>
              <a:buNone/>
            </a:pPr>
            <a:r>
              <a:rPr lang="it-IT" sz="4000">
                <a:latin typeface="Calibri"/>
                <a:ea typeface="Calibri"/>
                <a:cs typeface="Calibri"/>
                <a:sym typeface="Calibri"/>
              </a:rPr>
              <a:t>Fermo il disposto dell'art. 1 della legge 16 febbraio 1913, n. 89, ai notari è concessa anche la facoltà di ricevere in deposito atti pubblici, in originale od in copia, scritture private, carte e documenti, anche se redatti all'estero.</a:t>
            </a:r>
            <a:endParaRPr sz="4000">
              <a:latin typeface="Calibri"/>
              <a:ea typeface="Calibri"/>
              <a:cs typeface="Calibri"/>
              <a:sym typeface="Calibri"/>
            </a:endParaRPr>
          </a:p>
          <a:p>
            <a:pPr indent="0" lvl="0" marL="0" rtl="0" algn="just">
              <a:lnSpc>
                <a:spcPct val="90000"/>
              </a:lnSpc>
              <a:spcBef>
                <a:spcPts val="4500"/>
              </a:spcBef>
              <a:spcAft>
                <a:spcPts val="0"/>
              </a:spcAft>
              <a:buNone/>
            </a:pPr>
            <a:r>
              <a:t/>
            </a:r>
            <a:endParaRPr sz="4000">
              <a:latin typeface="Calibri"/>
              <a:ea typeface="Calibri"/>
              <a:cs typeface="Calibri"/>
              <a:sym typeface="Calibri"/>
            </a:endParaRPr>
          </a:p>
          <a:p>
            <a:pPr indent="-857250" lvl="0" marL="857250" rtl="0" algn="just">
              <a:lnSpc>
                <a:spcPct val="90000"/>
              </a:lnSpc>
              <a:spcBef>
                <a:spcPts val="0"/>
              </a:spcBef>
              <a:spcAft>
                <a:spcPts val="0"/>
              </a:spcAft>
              <a:buClr>
                <a:schemeClr val="dk1"/>
              </a:buClr>
              <a:buSzPts val="4000"/>
              <a:buFont typeface="Calibri"/>
              <a:buAutoNum type="romanLcParenR" startAt="5"/>
            </a:pPr>
            <a:r>
              <a:rPr b="1" lang="it-IT" sz="4000" u="sng">
                <a:solidFill>
                  <a:schemeClr val="dk1"/>
                </a:solidFill>
                <a:latin typeface="Calibri"/>
                <a:ea typeface="Calibri"/>
                <a:cs typeface="Calibri"/>
                <a:sym typeface="Calibri"/>
              </a:rPr>
              <a:t>Art. 11, D.P.R. 131/1986</a:t>
            </a:r>
            <a:endParaRPr>
              <a:solidFill>
                <a:schemeClr val="dk1"/>
              </a:solidFill>
            </a:endParaRPr>
          </a:p>
          <a:p>
            <a:pPr indent="0" lvl="0" marL="0" rtl="0" algn="just">
              <a:lnSpc>
                <a:spcPct val="90000"/>
              </a:lnSpc>
              <a:spcBef>
                <a:spcPts val="4500"/>
              </a:spcBef>
              <a:spcAft>
                <a:spcPts val="0"/>
              </a:spcAft>
              <a:buNone/>
            </a:pPr>
            <a:r>
              <a:rPr lang="it-IT" sz="4000">
                <a:latin typeface="Calibri"/>
                <a:ea typeface="Calibri"/>
                <a:cs typeface="Calibri"/>
                <a:sym typeface="Calibri"/>
              </a:rPr>
              <a:t>Agli atti scritti in lingua straniera (per la loro registrazione) deve essere allegata una traduzione in lingua italiana eseguita da un perito iscritto presso il tribunale ed asseverata conforme con giuramento. </a:t>
            </a:r>
            <a:endParaRPr/>
          </a:p>
        </p:txBody>
      </p:sp>
      <p:sp>
        <p:nvSpPr>
          <p:cNvPr id="125" name="Google Shape;125;g318bd8df32b_0_18"/>
          <p:cNvSpPr txBox="1"/>
          <p:nvPr/>
        </p:nvSpPr>
        <p:spPr>
          <a:xfrm>
            <a:off x="726203" y="2897201"/>
            <a:ext cx="19504800" cy="795300"/>
          </a:xfrm>
          <a:prstGeom prst="rect">
            <a:avLst/>
          </a:prstGeom>
          <a:noFill/>
          <a:ln>
            <a:noFill/>
          </a:ln>
        </p:spPr>
        <p:txBody>
          <a:bodyPr anchorCtr="0" anchor="ctr" bIns="50800" lIns="50800" spcFirstLastPara="1" rIns="50800" wrap="square" tIns="50800">
            <a:spAutoFit/>
          </a:bodyPr>
          <a:lstStyle/>
          <a:p>
            <a:pPr indent="0" lvl="0" marL="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1. Formalità connesse alla traduzione</a:t>
            </a:r>
            <a:endParaRPr sz="5000">
              <a:solidFill>
                <a:srgbClr val="CBA32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g318bd8df32b_0_28"/>
          <p:cNvSpPr txBox="1"/>
          <p:nvPr/>
        </p:nvSpPr>
        <p:spPr>
          <a:xfrm>
            <a:off x="818409" y="4300360"/>
            <a:ext cx="22747200" cy="6752100"/>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None/>
            </a:pPr>
            <a:r>
              <a:rPr lang="it-IT" sz="4000">
                <a:latin typeface="Calibri"/>
                <a:ea typeface="Calibri"/>
                <a:cs typeface="Calibri"/>
                <a:sym typeface="Calibri"/>
              </a:rPr>
              <a:t>Per procedere al deposito di un atto scritto in lingua straniera si possono verificare i seguenti casi:</a:t>
            </a:r>
            <a:endParaRPr sz="4000">
              <a:latin typeface="Calibri"/>
              <a:ea typeface="Calibri"/>
              <a:cs typeface="Calibri"/>
              <a:sym typeface="Calibri"/>
            </a:endParaRPr>
          </a:p>
          <a:p>
            <a:pPr indent="0" lvl="0" marL="0" marR="0" rtl="0" algn="just">
              <a:lnSpc>
                <a:spcPct val="90000"/>
              </a:lnSpc>
              <a:spcBef>
                <a:spcPts val="0"/>
              </a:spcBef>
              <a:spcAft>
                <a:spcPts val="0"/>
              </a:spcAft>
              <a:buNone/>
            </a:pPr>
            <a:r>
              <a:t/>
            </a:r>
            <a:endParaRPr sz="4000">
              <a:latin typeface="Calibri"/>
              <a:ea typeface="Calibri"/>
              <a:cs typeface="Calibri"/>
              <a:sym typeface="Calibri"/>
            </a:endParaRPr>
          </a:p>
          <a:p>
            <a:pPr indent="-857250" lvl="0" marL="857250" rtl="0" algn="just">
              <a:lnSpc>
                <a:spcPct val="90000"/>
              </a:lnSpc>
              <a:spcBef>
                <a:spcPts val="0"/>
              </a:spcBef>
              <a:spcAft>
                <a:spcPts val="0"/>
              </a:spcAft>
              <a:buClr>
                <a:schemeClr val="dk1"/>
              </a:buClr>
              <a:buSzPts val="4000"/>
              <a:buFont typeface="Calibri"/>
              <a:buAutoNum type="romanLcParenR"/>
            </a:pPr>
            <a:r>
              <a:rPr b="1" lang="it-IT" sz="4000" u="sng">
                <a:solidFill>
                  <a:schemeClr val="dk1"/>
                </a:solidFill>
                <a:latin typeface="Calibri"/>
                <a:ea typeface="Calibri"/>
                <a:cs typeface="Calibri"/>
                <a:sym typeface="Calibri"/>
              </a:rPr>
              <a:t>atto privo di traduzione:</a:t>
            </a:r>
            <a:endParaRPr b="1" sz="4000" u="sng">
              <a:solidFill>
                <a:schemeClr val="dk1"/>
              </a:solidFill>
              <a:latin typeface="Calibri"/>
              <a:ea typeface="Calibri"/>
              <a:cs typeface="Calibri"/>
              <a:sym typeface="Calibri"/>
            </a:endParaRPr>
          </a:p>
          <a:p>
            <a:pPr indent="0" lvl="0" marL="457200" rtl="0" algn="just">
              <a:lnSpc>
                <a:spcPct val="90000"/>
              </a:lnSpc>
              <a:spcBef>
                <a:spcPts val="0"/>
              </a:spcBef>
              <a:spcAft>
                <a:spcPts val="0"/>
              </a:spcAft>
              <a:buNone/>
            </a:pPr>
            <a:r>
              <a:t/>
            </a:r>
            <a:endParaRPr b="1" sz="4000" u="sng">
              <a:solidFill>
                <a:schemeClr val="dk1"/>
              </a:solidFill>
              <a:latin typeface="Calibri"/>
              <a:ea typeface="Calibri"/>
              <a:cs typeface="Calibri"/>
              <a:sym typeface="Calibri"/>
            </a:endParaRPr>
          </a:p>
          <a:p>
            <a:pPr indent="-482600" lvl="1" marL="914400" rtl="0" algn="just">
              <a:lnSpc>
                <a:spcPct val="90000"/>
              </a:lnSpc>
              <a:spcBef>
                <a:spcPts val="0"/>
              </a:spcBef>
              <a:spcAft>
                <a:spcPts val="0"/>
              </a:spcAft>
              <a:buClr>
                <a:schemeClr val="dk1"/>
              </a:buClr>
              <a:buSzPts val="4000"/>
              <a:buFont typeface="Calibri"/>
              <a:buChar char="○"/>
            </a:pPr>
            <a:r>
              <a:rPr lang="it-IT" sz="4000">
                <a:solidFill>
                  <a:schemeClr val="dk1"/>
                </a:solidFill>
                <a:latin typeface="Calibri"/>
                <a:ea typeface="Calibri"/>
                <a:cs typeface="Calibri"/>
                <a:sym typeface="Calibri"/>
              </a:rPr>
              <a:t>traduzione effettuata dal Notaio con formale attestazione che la stessa sia stata da lui effettuata</a:t>
            </a:r>
            <a:endParaRPr sz="4000">
              <a:solidFill>
                <a:schemeClr val="dk1"/>
              </a:solidFill>
              <a:latin typeface="Calibri"/>
              <a:ea typeface="Calibri"/>
              <a:cs typeface="Calibri"/>
              <a:sym typeface="Calibri"/>
            </a:endParaRPr>
          </a:p>
          <a:p>
            <a:pPr indent="-482600" lvl="1" marL="914400" rtl="0" algn="just">
              <a:lnSpc>
                <a:spcPct val="90000"/>
              </a:lnSpc>
              <a:spcBef>
                <a:spcPts val="0"/>
              </a:spcBef>
              <a:spcAft>
                <a:spcPts val="0"/>
              </a:spcAft>
              <a:buClr>
                <a:schemeClr val="dk1"/>
              </a:buClr>
              <a:buSzPts val="4000"/>
              <a:buFont typeface="Calibri"/>
              <a:buChar char="○"/>
            </a:pPr>
            <a:r>
              <a:rPr lang="it-IT" sz="4000">
                <a:solidFill>
                  <a:schemeClr val="dk1"/>
                </a:solidFill>
                <a:latin typeface="Calibri"/>
                <a:ea typeface="Calibri"/>
                <a:cs typeface="Calibri"/>
                <a:sym typeface="Calibri"/>
              </a:rPr>
              <a:t>traduzione effettuata da perito italiano e asseverata</a:t>
            </a:r>
            <a:endParaRPr sz="4000">
              <a:solidFill>
                <a:schemeClr val="dk1"/>
              </a:solidFill>
              <a:latin typeface="Calibri"/>
              <a:ea typeface="Calibri"/>
              <a:cs typeface="Calibri"/>
              <a:sym typeface="Calibri"/>
            </a:endParaRPr>
          </a:p>
          <a:p>
            <a:pPr indent="0" lvl="0" marL="0" rtl="0" algn="just">
              <a:lnSpc>
                <a:spcPct val="90000"/>
              </a:lnSpc>
              <a:spcBef>
                <a:spcPts val="0"/>
              </a:spcBef>
              <a:spcAft>
                <a:spcPts val="0"/>
              </a:spcAft>
              <a:buNone/>
            </a:pPr>
            <a:r>
              <a:t/>
            </a:r>
            <a:endParaRPr sz="4000">
              <a:latin typeface="Calibri"/>
              <a:ea typeface="Calibri"/>
              <a:cs typeface="Calibri"/>
              <a:sym typeface="Calibri"/>
            </a:endParaRPr>
          </a:p>
          <a:p>
            <a:pPr indent="0" lvl="0" marL="0" rtl="0" algn="just">
              <a:lnSpc>
                <a:spcPct val="90000"/>
              </a:lnSpc>
              <a:spcBef>
                <a:spcPts val="0"/>
              </a:spcBef>
              <a:spcAft>
                <a:spcPts val="0"/>
              </a:spcAft>
              <a:buNone/>
            </a:pPr>
            <a:r>
              <a:rPr b="1" lang="it-IT" sz="4000">
                <a:solidFill>
                  <a:schemeClr val="dk1"/>
                </a:solidFill>
                <a:latin typeface="Calibri"/>
                <a:ea typeface="Calibri"/>
                <a:cs typeface="Calibri"/>
                <a:sym typeface="Calibri"/>
              </a:rPr>
              <a:t>ii)    </a:t>
            </a:r>
            <a:r>
              <a:rPr b="1" lang="it-IT" sz="4000" u="sng">
                <a:solidFill>
                  <a:schemeClr val="dk1"/>
                </a:solidFill>
                <a:latin typeface="Calibri"/>
                <a:ea typeface="Calibri"/>
                <a:cs typeface="Calibri"/>
                <a:sym typeface="Calibri"/>
              </a:rPr>
              <a:t>atto munito di traduzione:</a:t>
            </a:r>
            <a:endParaRPr b="1" sz="4000" u="sng">
              <a:solidFill>
                <a:schemeClr val="dk1"/>
              </a:solidFill>
              <a:latin typeface="Calibri"/>
              <a:ea typeface="Calibri"/>
              <a:cs typeface="Calibri"/>
              <a:sym typeface="Calibri"/>
            </a:endParaRPr>
          </a:p>
          <a:p>
            <a:pPr indent="0" lvl="0" marL="457200" rtl="0" algn="just">
              <a:lnSpc>
                <a:spcPct val="90000"/>
              </a:lnSpc>
              <a:spcBef>
                <a:spcPts val="0"/>
              </a:spcBef>
              <a:spcAft>
                <a:spcPts val="0"/>
              </a:spcAft>
              <a:buNone/>
            </a:pPr>
            <a:r>
              <a:t/>
            </a:r>
            <a:endParaRPr b="1" sz="4000" u="sng">
              <a:solidFill>
                <a:schemeClr val="dk1"/>
              </a:solidFill>
              <a:latin typeface="Calibri"/>
              <a:ea typeface="Calibri"/>
              <a:cs typeface="Calibri"/>
              <a:sym typeface="Calibri"/>
            </a:endParaRPr>
          </a:p>
          <a:p>
            <a:pPr indent="-482600" lvl="1" marL="914400" rtl="0" algn="just">
              <a:lnSpc>
                <a:spcPct val="90000"/>
              </a:lnSpc>
              <a:spcBef>
                <a:spcPts val="0"/>
              </a:spcBef>
              <a:spcAft>
                <a:spcPts val="0"/>
              </a:spcAft>
              <a:buClr>
                <a:schemeClr val="dk1"/>
              </a:buClr>
              <a:buSzPts val="4000"/>
              <a:buFont typeface="Calibri"/>
              <a:buChar char="○"/>
            </a:pPr>
            <a:r>
              <a:rPr lang="it-IT" sz="4000">
                <a:solidFill>
                  <a:schemeClr val="dk1"/>
                </a:solidFill>
                <a:latin typeface="Calibri"/>
                <a:ea typeface="Calibri"/>
                <a:cs typeface="Calibri"/>
                <a:sym typeface="Calibri"/>
              </a:rPr>
              <a:t>traduzione effettuata da perito straniero con attestazione di conformità dell’autorità consolare</a:t>
            </a:r>
            <a:endParaRPr sz="4000">
              <a:solidFill>
                <a:schemeClr val="dk1"/>
              </a:solidFill>
              <a:latin typeface="Calibri"/>
              <a:ea typeface="Calibri"/>
              <a:cs typeface="Calibri"/>
              <a:sym typeface="Calibri"/>
            </a:endParaRPr>
          </a:p>
          <a:p>
            <a:pPr indent="-482600" lvl="1" marL="914400" rtl="0" algn="just">
              <a:lnSpc>
                <a:spcPct val="90000"/>
              </a:lnSpc>
              <a:spcBef>
                <a:spcPts val="0"/>
              </a:spcBef>
              <a:spcAft>
                <a:spcPts val="0"/>
              </a:spcAft>
              <a:buClr>
                <a:schemeClr val="dk1"/>
              </a:buClr>
              <a:buSzPts val="4000"/>
              <a:buFont typeface="Calibri"/>
              <a:buChar char="○"/>
            </a:pPr>
            <a:r>
              <a:rPr lang="it-IT" sz="4000">
                <a:solidFill>
                  <a:schemeClr val="dk1"/>
                </a:solidFill>
                <a:latin typeface="Calibri"/>
                <a:ea typeface="Calibri"/>
                <a:cs typeface="Calibri"/>
                <a:sym typeface="Calibri"/>
              </a:rPr>
              <a:t>traduzione effettuata da perito straniero ufficiale dello Stato di provenienza</a:t>
            </a:r>
            <a:endParaRPr sz="4000">
              <a:solidFill>
                <a:schemeClr val="dk1"/>
              </a:solidFill>
              <a:latin typeface="Calibri"/>
              <a:ea typeface="Calibri"/>
              <a:cs typeface="Calibri"/>
              <a:sym typeface="Calibri"/>
            </a:endParaRPr>
          </a:p>
          <a:p>
            <a:pPr indent="-482600" lvl="1" marL="914400" rtl="0" algn="just">
              <a:lnSpc>
                <a:spcPct val="90000"/>
              </a:lnSpc>
              <a:spcBef>
                <a:spcPts val="0"/>
              </a:spcBef>
              <a:spcAft>
                <a:spcPts val="0"/>
              </a:spcAft>
              <a:buClr>
                <a:schemeClr val="dk1"/>
              </a:buClr>
              <a:buSzPts val="4000"/>
              <a:buFont typeface="Calibri"/>
              <a:buChar char="○"/>
            </a:pPr>
            <a:r>
              <a:rPr lang="it-IT" sz="4000">
                <a:solidFill>
                  <a:schemeClr val="dk1"/>
                </a:solidFill>
                <a:latin typeface="Calibri"/>
                <a:ea typeface="Calibri"/>
                <a:cs typeface="Calibri"/>
                <a:sym typeface="Calibri"/>
              </a:rPr>
              <a:t>altrimenti, l’atto sarà considerato privo di traduzione e troveranno applicazione le formalità ivi previste</a:t>
            </a:r>
            <a:endParaRPr sz="4000">
              <a:solidFill>
                <a:schemeClr val="dk1"/>
              </a:solidFill>
              <a:latin typeface="Calibri"/>
              <a:ea typeface="Calibri"/>
              <a:cs typeface="Calibri"/>
              <a:sym typeface="Calibri"/>
            </a:endParaRPr>
          </a:p>
        </p:txBody>
      </p:sp>
      <p:sp>
        <p:nvSpPr>
          <p:cNvPr id="131" name="Google Shape;131;g318bd8df32b_0_28"/>
          <p:cNvSpPr txBox="1"/>
          <p:nvPr/>
        </p:nvSpPr>
        <p:spPr>
          <a:xfrm>
            <a:off x="726203" y="2897201"/>
            <a:ext cx="19504800" cy="795300"/>
          </a:xfrm>
          <a:prstGeom prst="rect">
            <a:avLst/>
          </a:prstGeom>
          <a:noFill/>
          <a:ln>
            <a:noFill/>
          </a:ln>
        </p:spPr>
        <p:txBody>
          <a:bodyPr anchorCtr="0" anchor="ctr" bIns="50800" lIns="50800" spcFirstLastPara="1" rIns="50800" wrap="square" tIns="50800">
            <a:spAutoFit/>
          </a:bodyPr>
          <a:lstStyle/>
          <a:p>
            <a:pPr indent="0" lvl="0" marL="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1. Formalità connesse alla traduzione</a:t>
            </a:r>
            <a:endParaRPr sz="5000">
              <a:solidFill>
                <a:srgbClr val="CBA32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3"/>
          <p:cNvSpPr txBox="1"/>
          <p:nvPr/>
        </p:nvSpPr>
        <p:spPr>
          <a:xfrm>
            <a:off x="818409" y="6967360"/>
            <a:ext cx="22747200" cy="3473700"/>
          </a:xfrm>
          <a:prstGeom prst="rect">
            <a:avLst/>
          </a:prstGeom>
          <a:noFill/>
          <a:ln>
            <a:noFill/>
          </a:ln>
        </p:spPr>
        <p:txBody>
          <a:bodyPr anchorCtr="0" anchor="ctr" bIns="50800" lIns="50800" spcFirstLastPara="1" rIns="50800" wrap="square" tIns="50800">
            <a:spAutoFit/>
          </a:bodyPr>
          <a:lstStyle/>
          <a:p>
            <a:pPr indent="-857250" lvl="0" marL="857250" marR="0" rtl="0" algn="just">
              <a:lnSpc>
                <a:spcPct val="90000"/>
              </a:lnSpc>
              <a:spcBef>
                <a:spcPts val="0"/>
              </a:spcBef>
              <a:spcAft>
                <a:spcPts val="0"/>
              </a:spcAft>
              <a:buClr>
                <a:srgbClr val="000000"/>
              </a:buClr>
              <a:buSzPts val="4000"/>
              <a:buFont typeface="Calibri"/>
              <a:buAutoNum type="romanLcParenR"/>
            </a:pPr>
            <a:r>
              <a:rPr b="1" i="0" lang="it-IT" sz="4000" u="sng" cap="none" strike="noStrike">
                <a:solidFill>
                  <a:srgbClr val="000000"/>
                </a:solidFill>
                <a:latin typeface="Calibri"/>
                <a:ea typeface="Calibri"/>
                <a:cs typeface="Calibri"/>
                <a:sym typeface="Calibri"/>
              </a:rPr>
              <a:t>Scrittura privata scritta in lingua straniera conosciuta dal notaio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Il notaio italiano può autenticare una scrittura privata in lingua straniera, se conosce tale lingua.</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 scrittura privata in lingua straniera, autenticata dal notaio, deve essere munita di traduzione in lingua italiana, solamente se richiesto da leggi speciali.</a:t>
            </a:r>
            <a:endParaRPr/>
          </a:p>
        </p:txBody>
      </p:sp>
      <p:sp>
        <p:nvSpPr>
          <p:cNvPr id="137" name="Google Shape;137;p3"/>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2</a:t>
            </a:r>
            <a:r>
              <a:rPr b="0" i="0" lang="it-IT" sz="5000" u="none" cap="none" strike="noStrike">
                <a:solidFill>
                  <a:srgbClr val="CBA321"/>
                </a:solidFill>
                <a:latin typeface="Calibri"/>
                <a:ea typeface="Calibri"/>
                <a:cs typeface="Calibri"/>
                <a:sym typeface="Calibri"/>
              </a:rPr>
              <a:t>. Applicazione degli articoli 54 e 55 l.n. alle scritture private autenticate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4"/>
          <p:cNvSpPr txBox="1"/>
          <p:nvPr/>
        </p:nvSpPr>
        <p:spPr>
          <a:xfrm>
            <a:off x="818409" y="6124822"/>
            <a:ext cx="22747183" cy="5157822"/>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 Scrittura privata scritta in doppia lingua, italiana e straniera, entrambe conosciute dal notaio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Il notaio italiano può autenticare una scrittura privata redatta con testi in italiano e in lingua straniera se conosce anche la lingua straniera.</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I due testi, in lingua italiana e straniera, possono essere: (i) apposti a fronte l’uno dell’altro, (ii) redatti l’uno in calce all’altro, (iii) integrati nel corpo del testo.</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È consigliabile che nel contratto sia inserita una clausola di prevalenza in caso di discordanza dei due testi.</a:t>
            </a:r>
            <a:endParaRPr/>
          </a:p>
        </p:txBody>
      </p:sp>
      <p:sp>
        <p:nvSpPr>
          <p:cNvPr id="143" name="Google Shape;143;p4"/>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2</a:t>
            </a:r>
            <a:r>
              <a:rPr b="0" i="0" lang="it-IT" sz="5000" u="none" cap="none" strike="noStrike">
                <a:solidFill>
                  <a:srgbClr val="CBA321"/>
                </a:solidFill>
                <a:latin typeface="Calibri"/>
                <a:ea typeface="Calibri"/>
                <a:cs typeface="Calibri"/>
                <a:sym typeface="Calibri"/>
              </a:rPr>
              <a:t>. Applicazione degli articoli 54 e 55 l.n. alle scritture private autenticate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5"/>
          <p:cNvSpPr txBox="1"/>
          <p:nvPr/>
        </p:nvSpPr>
        <p:spPr>
          <a:xfrm>
            <a:off x="818409" y="5847822"/>
            <a:ext cx="22747183" cy="5711820"/>
          </a:xfrm>
          <a:prstGeom prst="rect">
            <a:avLst/>
          </a:prstGeom>
          <a:noFill/>
          <a:ln>
            <a:noFill/>
          </a:ln>
        </p:spPr>
        <p:txBody>
          <a:bodyPr anchorCtr="0" anchor="ctr" bIns="50800" lIns="50800" spcFirstLastPara="1" rIns="50800" wrap="square" tIns="50800">
            <a:spAutoFit/>
          </a:bodyPr>
          <a:lstStyle/>
          <a:p>
            <a:pPr indent="0" lvl="0" marL="0" marR="0" rtl="0" algn="just">
              <a:lnSpc>
                <a:spcPct val="90000"/>
              </a:lnSpc>
              <a:spcBef>
                <a:spcPts val="0"/>
              </a:spcBef>
              <a:spcAft>
                <a:spcPts val="0"/>
              </a:spcAft>
              <a:buClr>
                <a:srgbClr val="000000"/>
              </a:buClr>
              <a:buSzPts val="4000"/>
              <a:buFont typeface="Calibri"/>
              <a:buNone/>
            </a:pPr>
            <a:r>
              <a:rPr b="1" i="0" lang="it-IT" sz="4000" u="sng" cap="none" strike="noStrike">
                <a:solidFill>
                  <a:srgbClr val="000000"/>
                </a:solidFill>
                <a:latin typeface="Calibri"/>
                <a:ea typeface="Calibri"/>
                <a:cs typeface="Calibri"/>
                <a:sym typeface="Calibri"/>
              </a:rPr>
              <a:t>iii) Scrittura privata scritta in lingua italiana, con traduzione in lingua straniera conosciuta dal notaio </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Nella versione in lingua straniera della scrittura privata italiana, è opportuno specificare espressamente, in testa o in calce alla traduzione stessa o nella formula di autentica, che si tratta di una traduzione.</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La traduzione in una lingua straniera può essere predisposta dal notaio o dalle parti.</a:t>
            </a:r>
            <a:endParaRPr/>
          </a:p>
          <a:p>
            <a:pPr indent="0" lvl="0" marL="0" marR="0" rtl="0" algn="just">
              <a:lnSpc>
                <a:spcPct val="90000"/>
              </a:lnSpc>
              <a:spcBef>
                <a:spcPts val="4500"/>
              </a:spcBef>
              <a:spcAft>
                <a:spcPts val="0"/>
              </a:spcAft>
              <a:buClr>
                <a:srgbClr val="000000"/>
              </a:buClr>
              <a:buSzPts val="4000"/>
              <a:buFont typeface="Calibri"/>
              <a:buNone/>
            </a:pPr>
            <a:r>
              <a:rPr b="0" i="0" lang="it-IT" sz="4000" u="none" cap="none" strike="noStrike">
                <a:solidFill>
                  <a:srgbClr val="000000"/>
                </a:solidFill>
                <a:latin typeface="Calibri"/>
                <a:ea typeface="Calibri"/>
                <a:cs typeface="Calibri"/>
                <a:sym typeface="Calibri"/>
              </a:rPr>
              <a:t>Se la traduzione redatta dalle parti o da un terzo viene allegata, è opportuno che risulti dall’allegato medesimo chi è il soggetto che ha redatto la traduzione e che sia sottoscritta dalle parti e dal notaio come allegato. </a:t>
            </a:r>
            <a:endParaRPr/>
          </a:p>
        </p:txBody>
      </p:sp>
      <p:sp>
        <p:nvSpPr>
          <p:cNvPr id="149" name="Google Shape;149;p5"/>
          <p:cNvSpPr txBox="1"/>
          <p:nvPr/>
        </p:nvSpPr>
        <p:spPr>
          <a:xfrm>
            <a:off x="726203" y="3430601"/>
            <a:ext cx="19504800" cy="795300"/>
          </a:xfrm>
          <a:prstGeom prst="rect">
            <a:avLst/>
          </a:prstGeom>
          <a:noFill/>
          <a:ln>
            <a:noFill/>
          </a:ln>
        </p:spPr>
        <p:txBody>
          <a:bodyPr anchorCtr="0" anchor="ctr" bIns="50800" lIns="50800" spcFirstLastPara="1" rIns="50800" wrap="square" tIns="50800">
            <a:spAutoFit/>
          </a:bodyPr>
          <a:lstStyle/>
          <a:p>
            <a:pPr indent="0" lvl="0" marL="0" marR="0" rtl="0" algn="l">
              <a:lnSpc>
                <a:spcPct val="90000"/>
              </a:lnSpc>
              <a:spcBef>
                <a:spcPts val="0"/>
              </a:spcBef>
              <a:spcAft>
                <a:spcPts val="0"/>
              </a:spcAft>
              <a:buClr>
                <a:srgbClr val="CBA321"/>
              </a:buClr>
              <a:buSzPts val="5000"/>
              <a:buFont typeface="Calibri"/>
              <a:buNone/>
            </a:pPr>
            <a:r>
              <a:rPr lang="it-IT" sz="5000">
                <a:solidFill>
                  <a:srgbClr val="CBA321"/>
                </a:solidFill>
                <a:latin typeface="Calibri"/>
                <a:ea typeface="Calibri"/>
                <a:cs typeface="Calibri"/>
                <a:sym typeface="Calibri"/>
              </a:rPr>
              <a:t>2</a:t>
            </a:r>
            <a:r>
              <a:rPr b="0" i="0" lang="it-IT" sz="5000" u="none" cap="none" strike="noStrike">
                <a:solidFill>
                  <a:srgbClr val="CBA321"/>
                </a:solidFill>
                <a:latin typeface="Calibri"/>
                <a:ea typeface="Calibri"/>
                <a:cs typeface="Calibri"/>
                <a:sym typeface="Calibri"/>
              </a:rPr>
              <a:t>. Applicazione degli articoli 54 e 55 l.n. alle scritture private autenticate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lusso">
  <a:themeElements>
    <a:clrScheme name="Flusso">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2021-11-21T15:40:53Z</dcterms:created>
  <dc:creator>Vally Cappelli</dc:creator>
</cp:coreProperties>
</file>