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12" r:id="rId1"/>
  </p:sldMasterIdLst>
  <p:notesMasterIdLst>
    <p:notesMasterId r:id="rId14"/>
  </p:notesMasterIdLst>
  <p:sldIdLst>
    <p:sldId id="257" r:id="rId2"/>
    <p:sldId id="261" r:id="rId3"/>
    <p:sldId id="287" r:id="rId4"/>
    <p:sldId id="288" r:id="rId5"/>
    <p:sldId id="289" r:id="rId6"/>
    <p:sldId id="294" r:id="rId7"/>
    <p:sldId id="295" r:id="rId8"/>
    <p:sldId id="290" r:id="rId9"/>
    <p:sldId id="291" r:id="rId10"/>
    <p:sldId id="292" r:id="rId11"/>
    <p:sldId id="293" r:id="rId12"/>
    <p:sldId id="286" r:id="rId1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1pPr>
    <a:lvl2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2pPr>
    <a:lvl3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3pPr>
    <a:lvl4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4pPr>
    <a:lvl5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5pPr>
    <a:lvl6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6pPr>
    <a:lvl7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7pPr>
    <a:lvl8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8pPr>
    <a:lvl9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orient="horz" pos="4320" userDrawn="1">
          <p15:clr>
            <a:srgbClr val="A4A3A4"/>
          </p15:clr>
        </p15:guide>
        <p15:guide id="2" pos="76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94672" autoAdjust="0"/>
  </p:normalViewPr>
  <p:slideViewPr>
    <p:cSldViewPr snapToGrid="0" snapToObjects="1" showGuides="1">
      <p:cViewPr varScale="1">
        <p:scale>
          <a:sx n="35" d="100"/>
          <a:sy n="35" d="100"/>
        </p:scale>
        <p:origin x="756" y="96"/>
      </p:cViewPr>
      <p:guideLst>
        <p:guide orient="horz" pos="4320"/>
        <p:guide pos="76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621525538"/>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1422400" y="2743200"/>
            <a:ext cx="20937728" cy="3657600"/>
          </a:xfrm>
          <a:ln>
            <a:noFill/>
          </a:ln>
        </p:spPr>
        <p:txBody>
          <a:bodyPr vert="horz" tIns="0" rIns="43542"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133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stile</a:t>
            </a:r>
            <a:endParaRPr kumimoji="0" lang="en-US"/>
          </a:p>
        </p:txBody>
      </p:sp>
      <p:sp>
        <p:nvSpPr>
          <p:cNvPr id="17" name="Sottotitolo 16"/>
          <p:cNvSpPr>
            <a:spLocks noGrp="1"/>
          </p:cNvSpPr>
          <p:nvPr>
            <p:ph type="subTitle" idx="1"/>
          </p:nvPr>
        </p:nvSpPr>
        <p:spPr>
          <a:xfrm>
            <a:off x="1422400" y="6457072"/>
            <a:ext cx="20945856" cy="3505200"/>
          </a:xfrm>
        </p:spPr>
        <p:txBody>
          <a:bodyPr lIns="0" rIns="43542"/>
          <a:lstStyle>
            <a:lvl1pPr marL="0" marR="108855" indent="0" algn="r">
              <a:buNone/>
              <a:defRPr>
                <a:solidFill>
                  <a:schemeClr val="tx1"/>
                </a:solidFill>
              </a:defRPr>
            </a:lvl1pPr>
            <a:lvl2pPr marL="1088547" indent="0" algn="ctr">
              <a:buNone/>
            </a:lvl2pPr>
            <a:lvl3pPr marL="2177095" indent="0" algn="ctr">
              <a:buNone/>
            </a:lvl3pPr>
            <a:lvl4pPr marL="3265642" indent="0" algn="ctr">
              <a:buNone/>
            </a:lvl4pPr>
            <a:lvl5pPr marL="4354190" indent="0" algn="ctr">
              <a:buNone/>
            </a:lvl5pPr>
            <a:lvl6pPr marL="5442737" indent="0" algn="ctr">
              <a:buNone/>
            </a:lvl6pPr>
            <a:lvl7pPr marL="6531285" indent="0" algn="ctr">
              <a:buNone/>
            </a:lvl7pPr>
            <a:lvl8pPr marL="7619832" indent="0" algn="ctr">
              <a:buNone/>
            </a:lvl8pPr>
            <a:lvl9pPr marL="8708380" indent="0" algn="ctr">
              <a:buNone/>
            </a:lvl9pPr>
          </a:lstStyle>
          <a:p>
            <a:r>
              <a:rPr kumimoji="0" lang="it-IT" dirty="0"/>
              <a:t>Fare clic per modificare lo stile del sottotitolo dello schema</a:t>
            </a:r>
            <a:endParaRPr kumimoji="0" lang="en-US" dirty="0"/>
          </a:p>
        </p:txBody>
      </p:sp>
      <p:sp>
        <p:nvSpPr>
          <p:cNvPr id="30" name="Segnaposto data 29"/>
          <p:cNvSpPr>
            <a:spLocks noGrp="1"/>
          </p:cNvSpPr>
          <p:nvPr>
            <p:ph type="dt" sz="half" idx="10"/>
          </p:nvPr>
        </p:nvSpPr>
        <p:spPr/>
        <p:txBody>
          <a:bodyPr/>
          <a:lstStyle/>
          <a:p>
            <a:fld id="{5BA56F5F-0E26-4BEB-B6AA-8BD99CFF6A55}" type="datetimeFigureOut">
              <a:rPr lang="it-IT" smtClean="0"/>
              <a:pPr/>
              <a:t>17/05/2023</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F0C94032-CD4C-4C25-B0C2-CEC720522D92}" type="slidenum">
              <a:rPr kumimoji="0" lang="en-US" smtClean="0"/>
              <a:pPr/>
              <a:t>‹N›</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stile</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DCBD7736-65B6-4765-9E8B-0A736423C400}" type="datetime1">
              <a:rPr lang="it-IT" smtClean="0"/>
              <a:pPr/>
              <a:t>17/05/2023</a:t>
            </a:fld>
            <a:endParaRPr lang="it-IT"/>
          </a:p>
        </p:txBody>
      </p:sp>
      <p:sp>
        <p:nvSpPr>
          <p:cNvPr id="5" name="Segnaposto piè di pagina 4"/>
          <p:cNvSpPr>
            <a:spLocks noGrp="1"/>
          </p:cNvSpPr>
          <p:nvPr>
            <p:ph type="ftr" sz="quarter" idx="11"/>
          </p:nvPr>
        </p:nvSpPr>
        <p:spPr/>
        <p:txBody>
          <a:bodyPr/>
          <a:lstStyle/>
          <a:p>
            <a:r>
              <a:rPr lang="it-IT"/>
              <a:t>
              </a:t>
            </a:r>
          </a:p>
        </p:txBody>
      </p:sp>
      <p:sp>
        <p:nvSpPr>
          <p:cNvPr id="6" name="Segnaposto numero diapositiva 5"/>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17678400" y="1828803"/>
            <a:ext cx="5486400" cy="10423526"/>
          </a:xfrm>
        </p:spPr>
        <p:txBody>
          <a:bodyPr vert="eaVert"/>
          <a:lstStyle/>
          <a:p>
            <a:r>
              <a:rPr kumimoji="0" lang="it-IT"/>
              <a:t>Fare clic per modificare stile</a:t>
            </a:r>
            <a:endParaRPr kumimoji="0" lang="en-US"/>
          </a:p>
        </p:txBody>
      </p:sp>
      <p:sp>
        <p:nvSpPr>
          <p:cNvPr id="3" name="Segnaposto testo verticale 2"/>
          <p:cNvSpPr>
            <a:spLocks noGrp="1"/>
          </p:cNvSpPr>
          <p:nvPr>
            <p:ph type="body" orient="vert" idx="1"/>
          </p:nvPr>
        </p:nvSpPr>
        <p:spPr>
          <a:xfrm>
            <a:off x="1219200" y="1828803"/>
            <a:ext cx="16052800" cy="10423526"/>
          </a:xfrm>
        </p:spPr>
        <p:txBody>
          <a:bodyPr vert="eaVert"/>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07263442-4F11-4014-A78C-7AD115937ADF}" type="datetime1">
              <a:rPr lang="it-IT" smtClean="0"/>
              <a:pPr/>
              <a:t>17/05/2023</a:t>
            </a:fld>
            <a:endParaRPr lang="it-IT"/>
          </a:p>
        </p:txBody>
      </p:sp>
      <p:sp>
        <p:nvSpPr>
          <p:cNvPr id="5" name="Segnaposto piè di pagina 4"/>
          <p:cNvSpPr>
            <a:spLocks noGrp="1"/>
          </p:cNvSpPr>
          <p:nvPr>
            <p:ph type="ftr" sz="quarter" idx="11"/>
          </p:nvPr>
        </p:nvSpPr>
        <p:spPr/>
        <p:txBody>
          <a:bodyPr/>
          <a:lstStyle/>
          <a:p>
            <a:r>
              <a:rPr lang="it-IT"/>
              <a:t>
              </a:t>
            </a:r>
          </a:p>
        </p:txBody>
      </p:sp>
      <p:sp>
        <p:nvSpPr>
          <p:cNvPr id="6" name="Segnaposto numero diapositiva 5"/>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olo">
    <p:spTree>
      <p:nvGrpSpPr>
        <p:cNvPr id="1" name=""/>
        <p:cNvGrpSpPr/>
        <p:nvPr/>
      </p:nvGrpSpPr>
      <p:grpSpPr>
        <a:xfrm>
          <a:off x="0" y="0"/>
          <a:ext cx="0" cy="0"/>
          <a:chOff x="0" y="0"/>
          <a:chExt cx="0" cy="0"/>
        </a:xfrm>
      </p:grpSpPr>
      <p:sp>
        <p:nvSpPr>
          <p:cNvPr id="11" name="Autore e data"/>
          <p:cNvSpPr txBox="1">
            <a:spLocks noGrp="1"/>
          </p:cNvSpPr>
          <p:nvPr>
            <p:ph type="body" sz="quarter" idx="13"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Autore e data</a:t>
            </a:r>
          </a:p>
        </p:txBody>
      </p:sp>
      <p:sp>
        <p:nvSpPr>
          <p:cNvPr id="12" name="Titolo presentazion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Titolo presentazione</a:t>
            </a:r>
          </a:p>
        </p:txBody>
      </p:sp>
      <p:sp>
        <p:nvSpPr>
          <p:cNvPr id="13" name="Corpo livello uno…"/>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0" defTabSz="825500">
              <a:lnSpc>
                <a:spcPct val="100000"/>
              </a:lnSpc>
              <a:spcBef>
                <a:spcPts val="0"/>
              </a:spcBef>
              <a:buSzTx/>
              <a:buNone/>
              <a:defRPr sz="5500" b="1"/>
            </a:lvl2pPr>
            <a:lvl3pPr marL="0" indent="0" defTabSz="825500">
              <a:lnSpc>
                <a:spcPct val="100000"/>
              </a:lnSpc>
              <a:spcBef>
                <a:spcPts val="0"/>
              </a:spcBef>
              <a:buSzTx/>
              <a:buNone/>
              <a:defRPr sz="5500" b="1"/>
            </a:lvl3pPr>
            <a:lvl4pPr marL="0" indent="0" defTabSz="825500">
              <a:lnSpc>
                <a:spcPct val="100000"/>
              </a:lnSpc>
              <a:spcBef>
                <a:spcPts val="0"/>
              </a:spcBef>
              <a:buSzTx/>
              <a:buNone/>
              <a:defRPr sz="5500" b="1"/>
            </a:lvl4pPr>
            <a:lvl5pPr marL="0" indent="0" defTabSz="825500">
              <a:lnSpc>
                <a:spcPct val="100000"/>
              </a:lnSpc>
              <a:spcBef>
                <a:spcPts val="0"/>
              </a:spcBef>
              <a:buSzTx/>
              <a:buNone/>
              <a:defRPr sz="5500" b="1"/>
            </a:lvl5pPr>
          </a:lstStyle>
          <a:p>
            <a:r>
              <a:t>Sottotitolo presentazione</a:t>
            </a:r>
          </a:p>
          <a:p>
            <a:pPr lvl="1"/>
            <a:endParaRPr/>
          </a:p>
          <a:p>
            <a:pPr lvl="2"/>
            <a:endParaRPr/>
          </a:p>
          <a:p>
            <a:pPr lvl="3"/>
            <a:endParaRPr/>
          </a:p>
          <a:p>
            <a:pPr lvl="4"/>
            <a:endParaRPr/>
          </a:p>
        </p:txBody>
      </p:sp>
      <p:sp>
        <p:nvSpPr>
          <p:cNvPr id="14" name="Numero diapositiva"/>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stile</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99143BF-4C10-4ABB-B2AE-882C96EC2108}" type="datetime1">
              <a:rPr lang="it-IT" smtClean="0"/>
              <a:pPr/>
              <a:t>17/05/2023</a:t>
            </a:fld>
            <a:endParaRPr lang="it-IT"/>
          </a:p>
        </p:txBody>
      </p:sp>
      <p:sp>
        <p:nvSpPr>
          <p:cNvPr id="5" name="Segnaposto piè di pagina 4"/>
          <p:cNvSpPr>
            <a:spLocks noGrp="1"/>
          </p:cNvSpPr>
          <p:nvPr>
            <p:ph type="ftr" sz="quarter" idx="11"/>
          </p:nvPr>
        </p:nvSpPr>
        <p:spPr/>
        <p:txBody>
          <a:bodyPr/>
          <a:lstStyle/>
          <a:p>
            <a:r>
              <a:rPr lang="it-IT"/>
              <a:t>
              </a:t>
            </a:r>
          </a:p>
        </p:txBody>
      </p:sp>
      <p:sp>
        <p:nvSpPr>
          <p:cNvPr id="6" name="Segnaposto numero diapositiva 5"/>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1414272" y="2633472"/>
            <a:ext cx="20726400" cy="2724912"/>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133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stile</a:t>
            </a:r>
            <a:endParaRPr kumimoji="0" lang="en-US"/>
          </a:p>
        </p:txBody>
      </p:sp>
      <p:sp>
        <p:nvSpPr>
          <p:cNvPr id="3" name="Segnaposto testo 2"/>
          <p:cNvSpPr>
            <a:spLocks noGrp="1"/>
          </p:cNvSpPr>
          <p:nvPr>
            <p:ph type="body" idx="1"/>
          </p:nvPr>
        </p:nvSpPr>
        <p:spPr>
          <a:xfrm>
            <a:off x="1414272" y="5409328"/>
            <a:ext cx="20726400" cy="3019424"/>
          </a:xfrm>
        </p:spPr>
        <p:txBody>
          <a:bodyPr lIns="108855" rIns="108855" anchor="t"/>
          <a:lstStyle>
            <a:lvl1pPr marL="0" indent="0">
              <a:buNone/>
              <a:defRPr sz="5200">
                <a:solidFill>
                  <a:schemeClr val="tx1"/>
                </a:solidFill>
              </a:defRPr>
            </a:lvl1pPr>
            <a:lvl2pPr>
              <a:buNone/>
              <a:defRPr sz="4300">
                <a:solidFill>
                  <a:schemeClr val="tx1">
                    <a:tint val="75000"/>
                  </a:schemeClr>
                </a:solidFill>
              </a:defRPr>
            </a:lvl2pPr>
            <a:lvl3pPr>
              <a:buNone/>
              <a:defRPr sz="3800">
                <a:solidFill>
                  <a:schemeClr val="tx1">
                    <a:tint val="75000"/>
                  </a:schemeClr>
                </a:solidFill>
              </a:defRPr>
            </a:lvl3pPr>
            <a:lvl4pPr>
              <a:buNone/>
              <a:defRPr sz="3300">
                <a:solidFill>
                  <a:schemeClr val="tx1">
                    <a:tint val="75000"/>
                  </a:schemeClr>
                </a:solidFill>
              </a:defRPr>
            </a:lvl4pPr>
            <a:lvl5pPr>
              <a:buNone/>
              <a:defRPr sz="3300">
                <a:solidFill>
                  <a:schemeClr val="tx1">
                    <a:tint val="75000"/>
                  </a:schemeClr>
                </a:solidFill>
              </a:defRPr>
            </a:lvl5pPr>
          </a:lstStyle>
          <a:p>
            <a:pPr lvl="0" eaLnBrk="1" latinLnBrk="0" hangingPunct="1"/>
            <a:r>
              <a:rPr kumimoji="0" lang="it-IT"/>
              <a:t>Fare clic per modificare gli stili del testo dello schema</a:t>
            </a:r>
          </a:p>
        </p:txBody>
      </p:sp>
      <p:sp>
        <p:nvSpPr>
          <p:cNvPr id="4" name="Segnaposto data 3"/>
          <p:cNvSpPr>
            <a:spLocks noGrp="1"/>
          </p:cNvSpPr>
          <p:nvPr>
            <p:ph type="dt" sz="half" idx="10"/>
          </p:nvPr>
        </p:nvSpPr>
        <p:spPr/>
        <p:txBody>
          <a:bodyPr/>
          <a:lstStyle/>
          <a:p>
            <a:fld id="{BBDD5338-5E5C-4C44-8E93-B98641B4B209}" type="datetimeFigureOut">
              <a:rPr lang="it-IT" smtClean="0"/>
              <a:pPr/>
              <a:t>17/05/2023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1219200" y="1408176"/>
            <a:ext cx="21945600" cy="2286000"/>
          </a:xfrm>
        </p:spPr>
        <p:txBody>
          <a:bodyPr/>
          <a:lstStyle/>
          <a:p>
            <a:r>
              <a:rPr kumimoji="0" lang="it-IT"/>
              <a:t>Fare clic per modificare stile</a:t>
            </a:r>
            <a:endParaRPr kumimoji="0" lang="en-US"/>
          </a:p>
        </p:txBody>
      </p:sp>
      <p:sp>
        <p:nvSpPr>
          <p:cNvPr id="3" name="Segnaposto contenuto 2"/>
          <p:cNvSpPr>
            <a:spLocks noGrp="1"/>
          </p:cNvSpPr>
          <p:nvPr>
            <p:ph sz="half" idx="1"/>
          </p:nvPr>
        </p:nvSpPr>
        <p:spPr>
          <a:xfrm>
            <a:off x="1219200" y="3840170"/>
            <a:ext cx="10769600" cy="8869680"/>
          </a:xfrm>
        </p:spPr>
        <p:txBody>
          <a:bodyPr/>
          <a:lstStyle>
            <a:lvl1pPr>
              <a:defRPr sz="6200"/>
            </a:lvl1pPr>
            <a:lvl2pPr>
              <a:defRPr sz="5700"/>
            </a:lvl2pPr>
            <a:lvl3pPr>
              <a:defRPr sz="4800"/>
            </a:lvl3pPr>
            <a:lvl4pPr>
              <a:defRPr sz="4300"/>
            </a:lvl4pPr>
            <a:lvl5pPr>
              <a:defRPr sz="4300"/>
            </a:lvl5pPr>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12395200" y="3840170"/>
            <a:ext cx="10769600" cy="8869680"/>
          </a:xfrm>
        </p:spPr>
        <p:txBody>
          <a:bodyPr/>
          <a:lstStyle>
            <a:lvl1pPr>
              <a:defRPr sz="6200"/>
            </a:lvl1pPr>
            <a:lvl2pPr>
              <a:defRPr sz="5700"/>
            </a:lvl2pPr>
            <a:lvl3pPr>
              <a:defRPr sz="4800"/>
            </a:lvl3pPr>
            <a:lvl4pPr>
              <a:defRPr sz="4300"/>
            </a:lvl4pPr>
            <a:lvl5pPr>
              <a:defRPr sz="4300"/>
            </a:lvl5pPr>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DD7B04B5-E290-45B2-BC9A-3E09A022E8DA}" type="datetime1">
              <a:rPr lang="it-IT" smtClean="0"/>
              <a:pPr/>
              <a:t>17/05/2023</a:t>
            </a:fld>
            <a:endParaRPr lang="it-IT"/>
          </a:p>
        </p:txBody>
      </p:sp>
      <p:sp>
        <p:nvSpPr>
          <p:cNvPr id="6" name="Segnaposto piè di pagina 5"/>
          <p:cNvSpPr>
            <a:spLocks noGrp="1"/>
          </p:cNvSpPr>
          <p:nvPr>
            <p:ph type="ftr" sz="quarter" idx="11"/>
          </p:nvPr>
        </p:nvSpPr>
        <p:spPr/>
        <p:txBody>
          <a:bodyPr/>
          <a:lstStyle/>
          <a:p>
            <a:r>
              <a:rPr lang="it-IT"/>
              <a:t>
              </a:t>
            </a:r>
          </a:p>
        </p:txBody>
      </p:sp>
      <p:sp>
        <p:nvSpPr>
          <p:cNvPr id="7" name="Segnaposto numero diapositiva 6"/>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1219200" y="1408176"/>
            <a:ext cx="21945600" cy="2286000"/>
          </a:xfrm>
        </p:spPr>
        <p:txBody>
          <a:bodyPr tIns="108855" anchor="b"/>
          <a:lstStyle>
            <a:lvl1pPr>
              <a:defRPr/>
            </a:lvl1pPr>
          </a:lstStyle>
          <a:p>
            <a:r>
              <a:rPr kumimoji="0" lang="it-IT"/>
              <a:t>Fare clic per modificare stile</a:t>
            </a:r>
            <a:endParaRPr kumimoji="0" lang="en-US"/>
          </a:p>
        </p:txBody>
      </p:sp>
      <p:sp>
        <p:nvSpPr>
          <p:cNvPr id="3" name="Segnaposto testo 2"/>
          <p:cNvSpPr>
            <a:spLocks noGrp="1"/>
          </p:cNvSpPr>
          <p:nvPr>
            <p:ph type="body" idx="1"/>
          </p:nvPr>
        </p:nvSpPr>
        <p:spPr>
          <a:xfrm>
            <a:off x="1219200" y="3710496"/>
            <a:ext cx="10773835" cy="1318704"/>
          </a:xfrm>
        </p:spPr>
        <p:txBody>
          <a:bodyPr lIns="108855" tIns="0" rIns="108855" bIns="0" anchor="ctr">
            <a:noAutofit/>
          </a:bodyPr>
          <a:lstStyle>
            <a:lvl1pPr marL="0" indent="0">
              <a:buNone/>
              <a:defRPr sz="5700" b="1" cap="none" baseline="0">
                <a:solidFill>
                  <a:schemeClr val="tx2"/>
                </a:solidFill>
                <a:effectLst/>
              </a:defRPr>
            </a:lvl1pPr>
            <a:lvl2pPr>
              <a:buNone/>
              <a:defRPr sz="4800" b="1"/>
            </a:lvl2pPr>
            <a:lvl3pPr>
              <a:buNone/>
              <a:defRPr sz="4300" b="1"/>
            </a:lvl3pPr>
            <a:lvl4pPr>
              <a:buNone/>
              <a:defRPr sz="3800" b="1"/>
            </a:lvl4pPr>
            <a:lvl5pPr>
              <a:buNone/>
              <a:defRPr sz="3800" b="1"/>
            </a:lvl5pPr>
          </a:lstStyle>
          <a:p>
            <a:pPr lvl="0" eaLnBrk="1" latinLnBrk="0" hangingPunct="1"/>
            <a:r>
              <a:rPr kumimoji="0" lang="it-IT"/>
              <a:t>Fare clic per modificare gli stili del testo dello schema</a:t>
            </a:r>
          </a:p>
        </p:txBody>
      </p:sp>
      <p:sp>
        <p:nvSpPr>
          <p:cNvPr id="4" name="Segnaposto testo 3"/>
          <p:cNvSpPr>
            <a:spLocks noGrp="1"/>
          </p:cNvSpPr>
          <p:nvPr>
            <p:ph type="body" sz="half" idx="3"/>
          </p:nvPr>
        </p:nvSpPr>
        <p:spPr>
          <a:xfrm>
            <a:off x="12386735" y="3719515"/>
            <a:ext cx="10778067" cy="1309686"/>
          </a:xfrm>
        </p:spPr>
        <p:txBody>
          <a:bodyPr lIns="108855" tIns="0" rIns="108855" bIns="0" anchor="ctr"/>
          <a:lstStyle>
            <a:lvl1pPr marL="0" indent="0">
              <a:buNone/>
              <a:defRPr sz="5700" b="1" cap="none" baseline="0">
                <a:solidFill>
                  <a:schemeClr val="tx2"/>
                </a:solidFill>
                <a:effectLst/>
              </a:defRPr>
            </a:lvl1pPr>
            <a:lvl2pPr>
              <a:buNone/>
              <a:defRPr sz="4800" b="1"/>
            </a:lvl2pPr>
            <a:lvl3pPr>
              <a:buNone/>
              <a:defRPr sz="4300" b="1"/>
            </a:lvl3pPr>
            <a:lvl4pPr>
              <a:buNone/>
              <a:defRPr sz="3800" b="1"/>
            </a:lvl4pPr>
            <a:lvl5pPr>
              <a:buNone/>
              <a:defRPr sz="3800" b="1"/>
            </a:lvl5pPr>
          </a:lstStyle>
          <a:p>
            <a:pPr lvl="0" eaLnBrk="1" latinLnBrk="0" hangingPunct="1"/>
            <a:r>
              <a:rPr kumimoji="0" lang="it-IT"/>
              <a:t>Fare clic per modificare gli stili del testo dello schema</a:t>
            </a:r>
          </a:p>
        </p:txBody>
      </p:sp>
      <p:sp>
        <p:nvSpPr>
          <p:cNvPr id="5" name="Segnaposto contenuto 4"/>
          <p:cNvSpPr>
            <a:spLocks noGrp="1"/>
          </p:cNvSpPr>
          <p:nvPr>
            <p:ph sz="quarter" idx="2"/>
          </p:nvPr>
        </p:nvSpPr>
        <p:spPr>
          <a:xfrm>
            <a:off x="1219200" y="5029200"/>
            <a:ext cx="10773835" cy="7691440"/>
          </a:xfrm>
        </p:spPr>
        <p:txBody>
          <a:bodyPr tIns="0"/>
          <a:lstStyle>
            <a:lvl1pPr>
              <a:defRPr sz="5200"/>
            </a:lvl1pPr>
            <a:lvl2pPr>
              <a:defRPr sz="4800"/>
            </a:lvl2pPr>
            <a:lvl3pPr>
              <a:defRPr sz="4300"/>
            </a:lvl3pPr>
            <a:lvl4pPr>
              <a:defRPr sz="3800"/>
            </a:lvl4pPr>
            <a:lvl5pPr>
              <a:defRPr sz="3800"/>
            </a:lvl5pPr>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12386735" y="5029200"/>
            <a:ext cx="10778067" cy="7691440"/>
          </a:xfrm>
        </p:spPr>
        <p:txBody>
          <a:bodyPr tIns="0"/>
          <a:lstStyle>
            <a:lvl1pPr>
              <a:defRPr sz="5200"/>
            </a:lvl1pPr>
            <a:lvl2pPr>
              <a:defRPr sz="4800"/>
            </a:lvl2pPr>
            <a:lvl3pPr>
              <a:defRPr sz="4300"/>
            </a:lvl3pPr>
            <a:lvl4pPr>
              <a:defRPr sz="3800"/>
            </a:lvl4pPr>
            <a:lvl5pPr>
              <a:defRPr sz="3800"/>
            </a:lvl5pPr>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B0D2EC77-AC9C-4E01-9D67-F87AEDFB525F}" type="datetime1">
              <a:rPr lang="it-IT" smtClean="0"/>
              <a:pPr/>
              <a:t>17/05/2023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219200" y="1408176"/>
            <a:ext cx="22148800" cy="2286000"/>
          </a:xfrm>
        </p:spPr>
        <p:txBody>
          <a:bodyPr vert="horz" tIns="108855"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11900" b="0">
                <a:ln>
                  <a:noFill/>
                </a:ln>
                <a:solidFill>
                  <a:schemeClr val="tx2"/>
                </a:solidFill>
                <a:effectLst/>
                <a:latin typeface="+mj-lt"/>
                <a:ea typeface="+mj-ea"/>
                <a:cs typeface="+mj-cs"/>
              </a:defRPr>
            </a:lvl1pPr>
          </a:lstStyle>
          <a:p>
            <a:r>
              <a:rPr kumimoji="0" lang="it-IT"/>
              <a:t>Fare clic per modificare stile</a:t>
            </a:r>
            <a:endParaRPr kumimoji="0" lang="en-US"/>
          </a:p>
        </p:txBody>
      </p:sp>
      <p:sp>
        <p:nvSpPr>
          <p:cNvPr id="3" name="Segnaposto data 2"/>
          <p:cNvSpPr>
            <a:spLocks noGrp="1"/>
          </p:cNvSpPr>
          <p:nvPr>
            <p:ph type="dt" sz="half" idx="10"/>
          </p:nvPr>
        </p:nvSpPr>
        <p:spPr/>
        <p:txBody>
          <a:bodyPr/>
          <a:lstStyle/>
          <a:p>
            <a:fld id="{34805F82-BFCC-4D67-9FD9-B7608AB50E04}" type="datetime1">
              <a:rPr lang="it-IT" smtClean="0"/>
              <a:pPr/>
              <a:t>17/05/2023</a:t>
            </a:fld>
            <a:endParaRPr lang="it-IT"/>
          </a:p>
        </p:txBody>
      </p:sp>
      <p:sp>
        <p:nvSpPr>
          <p:cNvPr id="4" name="Segnaposto piè di pagina 3"/>
          <p:cNvSpPr>
            <a:spLocks noGrp="1"/>
          </p:cNvSpPr>
          <p:nvPr>
            <p:ph type="ftr" sz="quarter" idx="11"/>
          </p:nvPr>
        </p:nvSpPr>
        <p:spPr/>
        <p:txBody>
          <a:bodyPr/>
          <a:lstStyle/>
          <a:p>
            <a:r>
              <a:rPr lang="it-IT"/>
              <a:t>
              </a:t>
            </a:r>
          </a:p>
        </p:txBody>
      </p:sp>
      <p:sp>
        <p:nvSpPr>
          <p:cNvPr id="5" name="Segnaposto numero diapositiva 4"/>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65B5C9-4756-420D-96C7-C7CF4386562C}" type="datetime1">
              <a:rPr lang="it-IT" smtClean="0"/>
              <a:pPr/>
              <a:t>17/05/2023</a:t>
            </a:fld>
            <a:endParaRPr lang="it-IT"/>
          </a:p>
        </p:txBody>
      </p:sp>
      <p:sp>
        <p:nvSpPr>
          <p:cNvPr id="3" name="Segnaposto piè di pagina 2"/>
          <p:cNvSpPr>
            <a:spLocks noGrp="1"/>
          </p:cNvSpPr>
          <p:nvPr>
            <p:ph type="ftr" sz="quarter" idx="11"/>
          </p:nvPr>
        </p:nvSpPr>
        <p:spPr/>
        <p:txBody>
          <a:bodyPr/>
          <a:lstStyle/>
          <a:p>
            <a:r>
              <a:rPr lang="it-IT"/>
              <a:t>
              </a:t>
            </a:r>
          </a:p>
        </p:txBody>
      </p:sp>
      <p:sp>
        <p:nvSpPr>
          <p:cNvPr id="4" name="Segnaposto numero diapositiva 3"/>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828800" y="1028704"/>
            <a:ext cx="7315200" cy="2324100"/>
          </a:xfrm>
        </p:spPr>
        <p:txBody>
          <a:bodyPr lIns="0" anchor="b">
            <a:noAutofit/>
          </a:bodyPr>
          <a:lstStyle>
            <a:lvl1pPr algn="l" rtl="0">
              <a:spcBef>
                <a:spcPct val="0"/>
              </a:spcBef>
              <a:buNone/>
              <a:defRPr sz="6200" b="0">
                <a:ln>
                  <a:noFill/>
                </a:ln>
                <a:solidFill>
                  <a:schemeClr val="tx2"/>
                </a:solidFill>
                <a:effectLst/>
                <a:latin typeface="+mj-lt"/>
                <a:ea typeface="+mj-ea"/>
                <a:cs typeface="+mj-cs"/>
              </a:defRPr>
            </a:lvl1pPr>
          </a:lstStyle>
          <a:p>
            <a:r>
              <a:rPr kumimoji="0" lang="it-IT"/>
              <a:t>Fare clic per modificare stile</a:t>
            </a:r>
            <a:endParaRPr kumimoji="0" lang="en-US"/>
          </a:p>
        </p:txBody>
      </p:sp>
      <p:sp>
        <p:nvSpPr>
          <p:cNvPr id="3" name="Segnaposto testo 2"/>
          <p:cNvSpPr>
            <a:spLocks noGrp="1"/>
          </p:cNvSpPr>
          <p:nvPr>
            <p:ph type="body" idx="2"/>
          </p:nvPr>
        </p:nvSpPr>
        <p:spPr>
          <a:xfrm>
            <a:off x="1828800" y="3352800"/>
            <a:ext cx="7315200" cy="9144000"/>
          </a:xfrm>
        </p:spPr>
        <p:txBody>
          <a:bodyPr lIns="43542" rIns="43542"/>
          <a:lstStyle>
            <a:lvl1pPr marL="0" indent="0" algn="l">
              <a:buNone/>
              <a:defRPr sz="3300"/>
            </a:lvl1pPr>
            <a:lvl2pPr indent="0" algn="l">
              <a:buNone/>
              <a:defRPr sz="2900"/>
            </a:lvl2pPr>
            <a:lvl3pPr indent="0" algn="l">
              <a:buNone/>
              <a:defRPr sz="2400"/>
            </a:lvl3pPr>
            <a:lvl4pPr indent="0" algn="l">
              <a:buNone/>
              <a:defRPr sz="2100"/>
            </a:lvl4pPr>
            <a:lvl5pPr indent="0" algn="l">
              <a:buNone/>
              <a:defRPr sz="2100"/>
            </a:lvl5pPr>
          </a:lstStyle>
          <a:p>
            <a:pPr lvl="0" eaLnBrk="1" latinLnBrk="0" hangingPunct="1"/>
            <a:r>
              <a:rPr kumimoji="0" lang="it-IT"/>
              <a:t>Fare clic per modificare gli stili del testo dello schema</a:t>
            </a:r>
          </a:p>
        </p:txBody>
      </p:sp>
      <p:sp>
        <p:nvSpPr>
          <p:cNvPr id="4" name="Segnaposto contenuto 3"/>
          <p:cNvSpPr>
            <a:spLocks noGrp="1"/>
          </p:cNvSpPr>
          <p:nvPr>
            <p:ph sz="half" idx="1"/>
          </p:nvPr>
        </p:nvSpPr>
        <p:spPr>
          <a:xfrm>
            <a:off x="9533467" y="3352800"/>
            <a:ext cx="13631333" cy="9144000"/>
          </a:xfrm>
        </p:spPr>
        <p:txBody>
          <a:bodyPr tIns="0"/>
          <a:lstStyle>
            <a:lvl1pPr>
              <a:defRPr sz="6700"/>
            </a:lvl1pPr>
            <a:lvl2pPr>
              <a:defRPr sz="6200"/>
            </a:lvl2pPr>
            <a:lvl3pPr>
              <a:defRPr sz="5700"/>
            </a:lvl3pPr>
            <a:lvl4pPr>
              <a:defRPr sz="4800"/>
            </a:lvl4pPr>
            <a:lvl5pPr>
              <a:defRPr sz="4300"/>
            </a:lvl5pPr>
          </a:lstStyle>
          <a:p>
            <a:pPr lvl="0" eaLnBrk="1" latinLnBrk="0" hangingPunct="1"/>
            <a:r>
              <a:rPr lang="it-IT"/>
              <a:t>Fare clic per modificare gli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E11EE648-2CF3-4257-B93C-6F9BEBB857C0}" type="datetime1">
              <a:rPr lang="it-IT" smtClean="0"/>
              <a:pPr/>
              <a:t>17/05/2023</a:t>
            </a:fld>
            <a:endParaRPr lang="it-IT"/>
          </a:p>
        </p:txBody>
      </p:sp>
      <p:sp>
        <p:nvSpPr>
          <p:cNvPr id="6" name="Segnaposto piè di pagina 5"/>
          <p:cNvSpPr>
            <a:spLocks noGrp="1"/>
          </p:cNvSpPr>
          <p:nvPr>
            <p:ph type="ftr" sz="quarter" idx="11"/>
          </p:nvPr>
        </p:nvSpPr>
        <p:spPr/>
        <p:txBody>
          <a:bodyPr/>
          <a:lstStyle/>
          <a:p>
            <a:r>
              <a:rPr lang="it-IT"/>
              <a:t>
              </a:t>
            </a:r>
          </a:p>
        </p:txBody>
      </p:sp>
      <p:sp>
        <p:nvSpPr>
          <p:cNvPr id="7" name="Segnaposto numero diapositiva 6"/>
          <p:cNvSpPr>
            <a:spLocks noGrp="1"/>
          </p:cNvSpPr>
          <p:nvPr>
            <p:ph type="sldNum" sz="quarter" idx="12"/>
          </p:nvPr>
        </p:nvSpPr>
        <p:spPr/>
        <p:txBody>
          <a:bodyPr/>
          <a:lstStyle/>
          <a:p>
            <a:fld id="{86CB4B4D-7CA3-9044-876B-883B54F8677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8442008" y="2216154"/>
            <a:ext cx="14020800" cy="82296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217709" tIns="108855" rIns="217709" bIns="108855" rtlCol="0" anchor="ctr"/>
          <a:lstStyle/>
          <a:p>
            <a:pPr algn="ctr" eaLnBrk="1" latinLnBrk="0" hangingPunct="1"/>
            <a:endParaRPr kumimoji="0" lang="en-US"/>
          </a:p>
        </p:txBody>
      </p:sp>
      <p:sp>
        <p:nvSpPr>
          <p:cNvPr id="12" name="Triangolo rettangolo 11"/>
          <p:cNvSpPr/>
          <p:nvPr/>
        </p:nvSpPr>
        <p:spPr>
          <a:xfrm rot="420000" flipV="1">
            <a:off x="21344357" y="10719538"/>
            <a:ext cx="414528" cy="31089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217709" tIns="108855" rIns="217709" bIns="108855" rtlCol="0" anchor="ctr"/>
          <a:lstStyle/>
          <a:p>
            <a:pPr algn="ctr" eaLnBrk="1" latinLnBrk="0" hangingPunct="1"/>
            <a:endParaRPr kumimoji="0" lang="en-US"/>
          </a:p>
        </p:txBody>
      </p:sp>
      <p:sp>
        <p:nvSpPr>
          <p:cNvPr id="2" name="Titolo 1"/>
          <p:cNvSpPr>
            <a:spLocks noGrp="1"/>
          </p:cNvSpPr>
          <p:nvPr>
            <p:ph type="title"/>
          </p:nvPr>
        </p:nvSpPr>
        <p:spPr>
          <a:xfrm>
            <a:off x="1625600" y="2353993"/>
            <a:ext cx="5900928" cy="3165242"/>
          </a:xfrm>
        </p:spPr>
        <p:txBody>
          <a:bodyPr vert="horz" lIns="108855" tIns="108855" rIns="108855" bIns="108855" anchor="b"/>
          <a:lstStyle>
            <a:lvl1pPr algn="l">
              <a:buNone/>
              <a:defRPr sz="4800" b="1">
                <a:solidFill>
                  <a:schemeClr val="tx2"/>
                </a:solidFill>
              </a:defRPr>
            </a:lvl1pPr>
          </a:lstStyle>
          <a:p>
            <a:r>
              <a:rPr kumimoji="0" lang="it-IT"/>
              <a:t>Fare clic per modificare stile</a:t>
            </a:r>
            <a:endParaRPr kumimoji="0" lang="en-US"/>
          </a:p>
        </p:txBody>
      </p:sp>
      <p:sp>
        <p:nvSpPr>
          <p:cNvPr id="4" name="Segnaposto testo 3"/>
          <p:cNvSpPr>
            <a:spLocks noGrp="1"/>
          </p:cNvSpPr>
          <p:nvPr>
            <p:ph type="body" sz="half" idx="2"/>
          </p:nvPr>
        </p:nvSpPr>
        <p:spPr>
          <a:xfrm>
            <a:off x="1625600" y="5657570"/>
            <a:ext cx="5892800" cy="4358640"/>
          </a:xfrm>
        </p:spPr>
        <p:txBody>
          <a:bodyPr lIns="152397" rIns="108855" bIns="108855" anchor="t"/>
          <a:lstStyle>
            <a:lvl1pPr marL="0" indent="0" algn="l">
              <a:spcBef>
                <a:spcPts val="595"/>
              </a:spcBef>
              <a:buFontTx/>
              <a:buNone/>
              <a:defRPr sz="3100"/>
            </a:lvl1pPr>
            <a:lvl2pPr>
              <a:defRPr sz="2900"/>
            </a:lvl2pPr>
            <a:lvl3pPr>
              <a:defRPr sz="2400"/>
            </a:lvl3pPr>
            <a:lvl4pPr>
              <a:defRPr sz="2100"/>
            </a:lvl4pPr>
            <a:lvl5pPr>
              <a:defRPr sz="2100"/>
            </a:lvl5pPr>
          </a:lstStyle>
          <a:p>
            <a:pPr lvl="0" eaLnBrk="1" latinLnBrk="0" hangingPunct="1"/>
            <a:r>
              <a:rPr kumimoji="0" lang="it-IT"/>
              <a:t>Fare clic per modificare gli stili del testo dello schema</a:t>
            </a:r>
          </a:p>
        </p:txBody>
      </p:sp>
      <p:sp>
        <p:nvSpPr>
          <p:cNvPr id="5" name="Segnaposto data 4"/>
          <p:cNvSpPr>
            <a:spLocks noGrp="1"/>
          </p:cNvSpPr>
          <p:nvPr>
            <p:ph type="dt" sz="half" idx="10"/>
          </p:nvPr>
        </p:nvSpPr>
        <p:spPr/>
        <p:txBody>
          <a:bodyPr/>
          <a:lstStyle/>
          <a:p>
            <a:fld id="{7DAF8DFE-56FB-4CA0-B42A-7DF8245F03B4}" type="datetime1">
              <a:rPr lang="it-IT" smtClean="0"/>
              <a:pPr/>
              <a:t>17/05/2023</a:t>
            </a:fld>
            <a:endParaRPr lang="it-IT"/>
          </a:p>
        </p:txBody>
      </p:sp>
      <p:sp>
        <p:nvSpPr>
          <p:cNvPr id="6" name="Segnaposto piè di pagina 5"/>
          <p:cNvSpPr>
            <a:spLocks noGrp="1"/>
          </p:cNvSpPr>
          <p:nvPr>
            <p:ph type="ftr" sz="quarter" idx="11"/>
          </p:nvPr>
        </p:nvSpPr>
        <p:spPr/>
        <p:txBody>
          <a:bodyPr/>
          <a:lstStyle/>
          <a:p>
            <a:r>
              <a:rPr lang="it-IT"/>
              <a:t>
              </a:t>
            </a:r>
          </a:p>
        </p:txBody>
      </p:sp>
      <p:sp>
        <p:nvSpPr>
          <p:cNvPr id="7" name="Segnaposto numero diapositiva 6"/>
          <p:cNvSpPr>
            <a:spLocks noGrp="1"/>
          </p:cNvSpPr>
          <p:nvPr>
            <p:ph type="sldNum" sz="quarter" idx="12"/>
          </p:nvPr>
        </p:nvSpPr>
        <p:spPr>
          <a:xfrm>
            <a:off x="21539200" y="12712701"/>
            <a:ext cx="1625600" cy="730250"/>
          </a:xfrm>
        </p:spPr>
        <p:txBody>
          <a:bodyPr/>
          <a:lstStyle/>
          <a:p>
            <a:fld id="{86CB4B4D-7CA3-9044-876B-883B54F8677D}" type="slidenum">
              <a:rPr lang="it-IT" smtClean="0"/>
              <a:pPr/>
              <a:t>‹N›</a:t>
            </a:fld>
            <a:endParaRPr lang="it-IT"/>
          </a:p>
        </p:txBody>
      </p:sp>
      <p:sp>
        <p:nvSpPr>
          <p:cNvPr id="3" name="Segnaposto immagine 2"/>
          <p:cNvSpPr>
            <a:spLocks noGrp="1"/>
          </p:cNvSpPr>
          <p:nvPr>
            <p:ph type="pic" idx="1"/>
          </p:nvPr>
        </p:nvSpPr>
        <p:spPr>
          <a:xfrm rot="420000">
            <a:off x="9295448" y="2399034"/>
            <a:ext cx="12313920" cy="7863840"/>
          </a:xfrm>
          <a:prstGeom prst="rect">
            <a:avLst/>
          </a:prstGeom>
          <a:solidFill>
            <a:schemeClr val="bg2"/>
          </a:solidFill>
          <a:ln w="3000" cap="rnd">
            <a:solidFill>
              <a:srgbClr val="C0C0C0"/>
            </a:solidFill>
            <a:round/>
          </a:ln>
          <a:effectLst/>
        </p:spPr>
        <p:txBody>
          <a:bodyPr/>
          <a:lstStyle>
            <a:lvl1pPr marL="0" indent="0">
              <a:buNone/>
              <a:defRPr sz="7600"/>
            </a:lvl1pPr>
          </a:lstStyle>
          <a:p>
            <a:r>
              <a:rPr kumimoji="0" lang="it-IT"/>
              <a:t>Fare clic sull'icona per inserire un'immagine</a:t>
            </a:r>
            <a:endParaRPr kumimoji="0" lang="en-US" dirty="0"/>
          </a:p>
        </p:txBody>
      </p:sp>
      <p:sp>
        <p:nvSpPr>
          <p:cNvPr id="10" name="Figura a mano libera 9"/>
          <p:cNvSpPr>
            <a:spLocks/>
          </p:cNvSpPr>
          <p:nvPr/>
        </p:nvSpPr>
        <p:spPr bwMode="auto">
          <a:xfrm flipV="1">
            <a:off x="-25400" y="11633200"/>
            <a:ext cx="24434800" cy="20828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17709" tIns="108855" rIns="217709" bIns="108855"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11684000" y="12439651"/>
            <a:ext cx="12700000" cy="127635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17709" tIns="108855" rIns="217709" bIns="108855"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25400" y="-14288"/>
            <a:ext cx="24434800" cy="20828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17709" tIns="108855" rIns="217709" bIns="108855"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11684000" y="-14287"/>
            <a:ext cx="12700000" cy="127635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17709" tIns="108855" rIns="217709" bIns="108855"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1219200" y="1408176"/>
            <a:ext cx="21945600" cy="2286000"/>
          </a:xfrm>
          <a:prstGeom prst="rect">
            <a:avLst/>
          </a:prstGeom>
        </p:spPr>
        <p:txBody>
          <a:bodyPr vert="horz" lIns="0" tIns="108855" rIns="0" bIns="0" anchor="b">
            <a:normAutofit/>
          </a:bodyPr>
          <a:lstStyle/>
          <a:p>
            <a:r>
              <a:rPr kumimoji="0" lang="it-IT" dirty="0"/>
              <a:t>Fare clic per modificare stile</a:t>
            </a:r>
            <a:endParaRPr kumimoji="0" lang="en-US" dirty="0"/>
          </a:p>
        </p:txBody>
      </p:sp>
      <p:sp>
        <p:nvSpPr>
          <p:cNvPr id="30" name="Segnaposto testo 29"/>
          <p:cNvSpPr>
            <a:spLocks noGrp="1"/>
          </p:cNvSpPr>
          <p:nvPr>
            <p:ph type="body" idx="1"/>
          </p:nvPr>
        </p:nvSpPr>
        <p:spPr>
          <a:xfrm>
            <a:off x="1219200" y="3870960"/>
            <a:ext cx="21945600" cy="8778240"/>
          </a:xfrm>
          <a:prstGeom prst="rect">
            <a:avLst/>
          </a:prstGeom>
        </p:spPr>
        <p:txBody>
          <a:bodyPr vert="horz" lIns="217709" tIns="108855" rIns="217709" bIns="108855">
            <a:normAutofit/>
          </a:bodyPr>
          <a:lstStyle/>
          <a:p>
            <a:pPr lvl="0" eaLnBrk="1" latinLnBrk="0" hangingPunct="1"/>
            <a:r>
              <a:rPr kumimoji="0" lang="it-IT" dirty="0"/>
              <a:t>Fare clic per modificare gli stili del testo dello schema</a:t>
            </a:r>
          </a:p>
          <a:p>
            <a:pPr lvl="1" eaLnBrk="1" latinLnBrk="0" hangingPunct="1"/>
            <a:r>
              <a:rPr kumimoji="0" lang="it-IT" dirty="0"/>
              <a:t>Secondo livello</a:t>
            </a:r>
          </a:p>
          <a:p>
            <a:pPr lvl="2" eaLnBrk="1" latinLnBrk="0" hangingPunct="1"/>
            <a:r>
              <a:rPr kumimoji="0" lang="it-IT" dirty="0"/>
              <a:t>Terzo livello</a:t>
            </a:r>
          </a:p>
          <a:p>
            <a:pPr lvl="3" eaLnBrk="1" latinLnBrk="0" hangingPunct="1"/>
            <a:r>
              <a:rPr kumimoji="0" lang="it-IT" dirty="0"/>
              <a:t>Quarto livello</a:t>
            </a:r>
          </a:p>
          <a:p>
            <a:pPr lvl="4" eaLnBrk="1" latinLnBrk="0" hangingPunct="1"/>
            <a:r>
              <a:rPr kumimoji="0" lang="it-IT" dirty="0"/>
              <a:t>Quinto livello</a:t>
            </a:r>
            <a:endParaRPr kumimoji="0" lang="en-US" dirty="0"/>
          </a:p>
        </p:txBody>
      </p:sp>
      <p:sp>
        <p:nvSpPr>
          <p:cNvPr id="10" name="Segnaposto data 9"/>
          <p:cNvSpPr>
            <a:spLocks noGrp="1"/>
          </p:cNvSpPr>
          <p:nvPr>
            <p:ph type="dt" sz="half" idx="2"/>
          </p:nvPr>
        </p:nvSpPr>
        <p:spPr>
          <a:xfrm>
            <a:off x="1219200" y="12712701"/>
            <a:ext cx="5689600" cy="730250"/>
          </a:xfrm>
          <a:prstGeom prst="rect">
            <a:avLst/>
          </a:prstGeom>
        </p:spPr>
        <p:txBody>
          <a:bodyPr vert="horz" lIns="0" tIns="0" rIns="0" bIns="0" anchor="b"/>
          <a:lstStyle>
            <a:lvl1pPr algn="l" eaLnBrk="1" latinLnBrk="0" hangingPunct="1">
              <a:defRPr kumimoji="0" sz="2900">
                <a:solidFill>
                  <a:schemeClr val="tx2">
                    <a:shade val="90000"/>
                  </a:schemeClr>
                </a:solidFill>
              </a:defRPr>
            </a:lvl1pPr>
          </a:lstStyle>
          <a:p>
            <a:fld id="{2180F5AD-7E34-4FA8-8C84-E6B97EAFA4B9}" type="datetime1">
              <a:rPr lang="it-IT" smtClean="0"/>
              <a:pPr/>
              <a:t>17/05/2023</a:t>
            </a:fld>
            <a:endParaRPr lang="it-IT"/>
          </a:p>
        </p:txBody>
      </p:sp>
      <p:sp>
        <p:nvSpPr>
          <p:cNvPr id="22" name="Segnaposto piè di pagina 21"/>
          <p:cNvSpPr>
            <a:spLocks noGrp="1"/>
          </p:cNvSpPr>
          <p:nvPr>
            <p:ph type="ftr" sz="quarter" idx="3"/>
          </p:nvPr>
        </p:nvSpPr>
        <p:spPr>
          <a:xfrm>
            <a:off x="7112000" y="12712701"/>
            <a:ext cx="8940800" cy="730250"/>
          </a:xfrm>
          <a:prstGeom prst="rect">
            <a:avLst/>
          </a:prstGeom>
        </p:spPr>
        <p:txBody>
          <a:bodyPr vert="horz" lIns="0" tIns="0" rIns="0" bIns="0" anchor="b"/>
          <a:lstStyle>
            <a:lvl1pPr algn="l" eaLnBrk="1" latinLnBrk="0" hangingPunct="1">
              <a:defRPr kumimoji="0" sz="29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21132800" y="12712701"/>
            <a:ext cx="2032000" cy="730250"/>
          </a:xfrm>
          <a:prstGeom prst="rect">
            <a:avLst/>
          </a:prstGeom>
        </p:spPr>
        <p:txBody>
          <a:bodyPr vert="horz" lIns="0" tIns="0" rIns="0" bIns="0" anchor="b"/>
          <a:lstStyle>
            <a:lvl1pPr algn="r" eaLnBrk="1" latinLnBrk="0" hangingPunct="1">
              <a:defRPr kumimoji="0" sz="2900">
                <a:solidFill>
                  <a:schemeClr val="tx2">
                    <a:shade val="90000"/>
                  </a:schemeClr>
                </a:solidFill>
              </a:defRPr>
            </a:lvl1pPr>
          </a:lstStyle>
          <a:p>
            <a:fld id="{86CB4B4D-7CA3-9044-876B-883B54F8677D}" type="slidenum">
              <a:rPr lang="it-IT" smtClean="0"/>
              <a:pPr/>
              <a:t>‹N›</a:t>
            </a:fld>
            <a:endParaRPr lang="it-IT"/>
          </a:p>
        </p:txBody>
      </p:sp>
      <p:grpSp>
        <p:nvGrpSpPr>
          <p:cNvPr id="2" name="Gruppo 1"/>
          <p:cNvGrpSpPr/>
          <p:nvPr/>
        </p:nvGrpSpPr>
        <p:grpSpPr>
          <a:xfrm>
            <a:off x="-50712" y="404816"/>
            <a:ext cx="24481461" cy="1298448"/>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Lst>
  <p:txStyles>
    <p:titleStyle>
      <a:lvl1pPr algn="l" rtl="0" eaLnBrk="1" latinLnBrk="0" hangingPunct="1">
        <a:spcBef>
          <a:spcPct val="0"/>
        </a:spcBef>
        <a:buNone/>
        <a:defRPr kumimoji="0" sz="11900" b="0" kern="1200">
          <a:ln>
            <a:noFill/>
          </a:ln>
          <a:solidFill>
            <a:schemeClr val="tx2"/>
          </a:solidFill>
          <a:effectLst/>
          <a:latin typeface="+mn-lt"/>
          <a:ea typeface="+mj-ea"/>
          <a:cs typeface="+mj-cs"/>
        </a:defRPr>
      </a:lvl1pPr>
    </p:titleStyle>
    <p:bodyStyle>
      <a:lvl1pPr marL="653128" indent="-653128" algn="l" rtl="0" eaLnBrk="1" latinLnBrk="0" hangingPunct="1">
        <a:spcBef>
          <a:spcPct val="20000"/>
        </a:spcBef>
        <a:buClr>
          <a:schemeClr val="accent3"/>
        </a:buClr>
        <a:buSzPct val="95000"/>
        <a:buFont typeface="Wingdings 2"/>
        <a:buChar char=""/>
        <a:defRPr kumimoji="0" sz="6200" kern="1200">
          <a:solidFill>
            <a:schemeClr val="tx1"/>
          </a:solidFill>
          <a:latin typeface="+mn-lt"/>
          <a:ea typeface="+mn-ea"/>
          <a:cs typeface="+mn-cs"/>
        </a:defRPr>
      </a:lvl1pPr>
      <a:lvl2pPr marL="1523966" indent="-587816" algn="l" rtl="0" eaLnBrk="1" latinLnBrk="0" hangingPunct="1">
        <a:spcBef>
          <a:spcPct val="20000"/>
        </a:spcBef>
        <a:buClr>
          <a:schemeClr val="accent1"/>
        </a:buClr>
        <a:buSzPct val="85000"/>
        <a:buFont typeface="Wingdings 2"/>
        <a:buChar char=""/>
        <a:defRPr kumimoji="0" sz="5700" kern="1200">
          <a:solidFill>
            <a:schemeClr val="tx1"/>
          </a:solidFill>
          <a:latin typeface="+mn-lt"/>
          <a:ea typeface="+mn-ea"/>
          <a:cs typeface="+mn-cs"/>
        </a:defRPr>
      </a:lvl2pPr>
      <a:lvl3pPr marL="2177095" indent="-587816" algn="l" rtl="0" eaLnBrk="1" latinLnBrk="0" hangingPunct="1">
        <a:spcBef>
          <a:spcPct val="20000"/>
        </a:spcBef>
        <a:buClr>
          <a:schemeClr val="accent2"/>
        </a:buClr>
        <a:buSzPct val="70000"/>
        <a:buFont typeface="Wingdings 2"/>
        <a:buChar char=""/>
        <a:defRPr kumimoji="0" sz="5000" kern="1200">
          <a:solidFill>
            <a:schemeClr val="tx1"/>
          </a:solidFill>
          <a:latin typeface="+mn-lt"/>
          <a:ea typeface="+mn-ea"/>
          <a:cs typeface="+mn-cs"/>
        </a:defRPr>
      </a:lvl3pPr>
      <a:lvl4pPr marL="2830223" indent="-500732" algn="l" rtl="0" eaLnBrk="1" latinLnBrk="0" hangingPunct="1">
        <a:spcBef>
          <a:spcPct val="20000"/>
        </a:spcBef>
        <a:buClr>
          <a:schemeClr val="accent3"/>
        </a:buClr>
        <a:buSzPct val="65000"/>
        <a:buFont typeface="Wingdings 2"/>
        <a:buChar char=""/>
        <a:defRPr kumimoji="0" sz="4800" kern="1200">
          <a:solidFill>
            <a:schemeClr val="tx1"/>
          </a:solidFill>
          <a:latin typeface="+mn-lt"/>
          <a:ea typeface="+mn-ea"/>
          <a:cs typeface="+mn-cs"/>
        </a:defRPr>
      </a:lvl4pPr>
      <a:lvl5pPr marL="3483352" indent="-500732" algn="l" rtl="0" eaLnBrk="1" latinLnBrk="0" hangingPunct="1">
        <a:spcBef>
          <a:spcPct val="20000"/>
        </a:spcBef>
        <a:buClr>
          <a:schemeClr val="accent4"/>
        </a:buClr>
        <a:buSzPct val="65000"/>
        <a:buFont typeface="Wingdings 2"/>
        <a:buChar char=""/>
        <a:defRPr kumimoji="0" sz="4800" kern="1200">
          <a:solidFill>
            <a:schemeClr val="tx1"/>
          </a:solidFill>
          <a:latin typeface="+mn-lt"/>
          <a:ea typeface="+mn-ea"/>
          <a:cs typeface="+mn-cs"/>
        </a:defRPr>
      </a:lvl5pPr>
      <a:lvl6pPr marL="4136480" indent="-500732" algn="l" rtl="0" eaLnBrk="1" latinLnBrk="0" hangingPunct="1">
        <a:spcBef>
          <a:spcPct val="20000"/>
        </a:spcBef>
        <a:buClr>
          <a:schemeClr val="accent5"/>
        </a:buClr>
        <a:buSzPct val="80000"/>
        <a:buFont typeface="Wingdings 2"/>
        <a:buChar char=""/>
        <a:defRPr kumimoji="0" sz="4300" kern="1200">
          <a:solidFill>
            <a:schemeClr val="tx1"/>
          </a:solidFill>
          <a:latin typeface="+mn-lt"/>
          <a:ea typeface="+mn-ea"/>
          <a:cs typeface="+mn-cs"/>
        </a:defRPr>
      </a:lvl6pPr>
      <a:lvl7pPr marL="4571899" indent="-435419" algn="l" rtl="0" eaLnBrk="1" latinLnBrk="0" hangingPunct="1">
        <a:spcBef>
          <a:spcPct val="20000"/>
        </a:spcBef>
        <a:buClr>
          <a:schemeClr val="accent6"/>
        </a:buClr>
        <a:buSzPct val="80000"/>
        <a:buFont typeface="Wingdings 2"/>
        <a:buChar char=""/>
        <a:defRPr kumimoji="0" sz="3800" kern="1200" baseline="0">
          <a:solidFill>
            <a:schemeClr val="tx1"/>
          </a:solidFill>
          <a:latin typeface="+mn-lt"/>
          <a:ea typeface="+mn-ea"/>
          <a:cs typeface="+mn-cs"/>
        </a:defRPr>
      </a:lvl7pPr>
      <a:lvl8pPr marL="5225028" indent="-435419" algn="l" rtl="0" eaLnBrk="1" latinLnBrk="0" hangingPunct="1">
        <a:spcBef>
          <a:spcPct val="20000"/>
        </a:spcBef>
        <a:buClr>
          <a:schemeClr val="tx2"/>
        </a:buClr>
        <a:buChar char="•"/>
        <a:defRPr kumimoji="0" sz="3800" kern="1200">
          <a:solidFill>
            <a:schemeClr val="tx1"/>
          </a:solidFill>
          <a:latin typeface="+mn-lt"/>
          <a:ea typeface="+mn-ea"/>
          <a:cs typeface="+mn-cs"/>
        </a:defRPr>
      </a:lvl8pPr>
      <a:lvl9pPr marL="5878156" indent="-435419" algn="l" rtl="0" eaLnBrk="1" latinLnBrk="0" hangingPunct="1">
        <a:spcBef>
          <a:spcPct val="20000"/>
        </a:spcBef>
        <a:buClr>
          <a:schemeClr val="tx2"/>
        </a:buClr>
        <a:buFontTx/>
        <a:buChar char="•"/>
        <a:defRPr kumimoji="0" sz="33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088547" algn="l" rtl="0" eaLnBrk="1" latinLnBrk="0" hangingPunct="1">
        <a:defRPr kumimoji="0" kern="1200">
          <a:solidFill>
            <a:schemeClr val="tx1"/>
          </a:solidFill>
          <a:latin typeface="+mn-lt"/>
          <a:ea typeface="+mn-ea"/>
          <a:cs typeface="+mn-cs"/>
        </a:defRPr>
      </a:lvl2pPr>
      <a:lvl3pPr marL="2177095" algn="l" rtl="0" eaLnBrk="1" latinLnBrk="0" hangingPunct="1">
        <a:defRPr kumimoji="0" kern="1200">
          <a:solidFill>
            <a:schemeClr val="tx1"/>
          </a:solidFill>
          <a:latin typeface="+mn-lt"/>
          <a:ea typeface="+mn-ea"/>
          <a:cs typeface="+mn-cs"/>
        </a:defRPr>
      </a:lvl3pPr>
      <a:lvl4pPr marL="3265642" algn="l" rtl="0" eaLnBrk="1" latinLnBrk="0" hangingPunct="1">
        <a:defRPr kumimoji="0" kern="1200">
          <a:solidFill>
            <a:schemeClr val="tx1"/>
          </a:solidFill>
          <a:latin typeface="+mn-lt"/>
          <a:ea typeface="+mn-ea"/>
          <a:cs typeface="+mn-cs"/>
        </a:defRPr>
      </a:lvl4pPr>
      <a:lvl5pPr marL="4354190" algn="l" rtl="0" eaLnBrk="1" latinLnBrk="0" hangingPunct="1">
        <a:defRPr kumimoji="0" kern="1200">
          <a:solidFill>
            <a:schemeClr val="tx1"/>
          </a:solidFill>
          <a:latin typeface="+mn-lt"/>
          <a:ea typeface="+mn-ea"/>
          <a:cs typeface="+mn-cs"/>
        </a:defRPr>
      </a:lvl5pPr>
      <a:lvl6pPr marL="5442737" algn="l" rtl="0" eaLnBrk="1" latinLnBrk="0" hangingPunct="1">
        <a:defRPr kumimoji="0" kern="1200">
          <a:solidFill>
            <a:schemeClr val="tx1"/>
          </a:solidFill>
          <a:latin typeface="+mn-lt"/>
          <a:ea typeface="+mn-ea"/>
          <a:cs typeface="+mn-cs"/>
        </a:defRPr>
      </a:lvl6pPr>
      <a:lvl7pPr marL="6531285" algn="l" rtl="0" eaLnBrk="1" latinLnBrk="0" hangingPunct="1">
        <a:defRPr kumimoji="0" kern="1200">
          <a:solidFill>
            <a:schemeClr val="tx1"/>
          </a:solidFill>
          <a:latin typeface="+mn-lt"/>
          <a:ea typeface="+mn-ea"/>
          <a:cs typeface="+mn-cs"/>
        </a:defRPr>
      </a:lvl7pPr>
      <a:lvl8pPr marL="7619832" algn="l" rtl="0" eaLnBrk="1" latinLnBrk="0" hangingPunct="1">
        <a:defRPr kumimoji="0" kern="1200">
          <a:solidFill>
            <a:schemeClr val="tx1"/>
          </a:solidFill>
          <a:latin typeface="+mn-lt"/>
          <a:ea typeface="+mn-ea"/>
          <a:cs typeface="+mn-cs"/>
        </a:defRPr>
      </a:lvl8pPr>
      <a:lvl9pPr marL="870838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ONVEGNO TELEMATICO"/>
          <p:cNvSpPr txBox="1"/>
          <p:nvPr/>
        </p:nvSpPr>
        <p:spPr>
          <a:xfrm>
            <a:off x="7520239" y="2364715"/>
            <a:ext cx="9343522" cy="65659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400">
                <a:solidFill>
                  <a:srgbClr val="CBA321"/>
                </a:solidFill>
                <a:latin typeface="Arial"/>
                <a:ea typeface="Arial"/>
                <a:cs typeface="Arial"/>
                <a:sym typeface="Arial"/>
              </a:defRPr>
            </a:lvl1pPr>
          </a:lstStyle>
          <a:p>
            <a:pPr algn="ctr"/>
            <a:r>
              <a:rPr lang="it-IT" sz="4000" dirty="0">
                <a:solidFill>
                  <a:schemeClr val="tx1"/>
                </a:solidFill>
                <a:latin typeface="+mj-lt"/>
                <a:cs typeface="Arial Black"/>
              </a:rPr>
              <a:t>Presentazione del libro del Prof. A. Fusaro</a:t>
            </a:r>
          </a:p>
        </p:txBody>
      </p:sp>
      <p:sp>
        <p:nvSpPr>
          <p:cNvPr id="162" name="LE NOVITà FISCALI DI INTERESSE NOTARILE"/>
          <p:cNvSpPr txBox="1"/>
          <p:nvPr/>
        </p:nvSpPr>
        <p:spPr>
          <a:xfrm>
            <a:off x="1865053" y="3024415"/>
            <a:ext cx="20653895" cy="970971"/>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algn="ctr">
              <a:lnSpc>
                <a:spcPct val="110000"/>
              </a:lnSpc>
              <a:spcBef>
                <a:spcPts val="0"/>
              </a:spcBef>
              <a:defRPr sz="3400">
                <a:latin typeface="Arial"/>
                <a:ea typeface="Arial"/>
                <a:cs typeface="Arial"/>
                <a:sym typeface="Arial"/>
              </a:defRPr>
            </a:pPr>
            <a:r>
              <a:rPr lang="it-IT" sz="5400" b="1" dirty="0">
                <a:solidFill>
                  <a:srgbClr val="FFC000"/>
                </a:solidFill>
                <a:latin typeface="+mj-lt"/>
                <a:cs typeface="Arial Black"/>
              </a:rPr>
              <a:t>GLI ENTI DEL TERZO SETTORE  - Profili civilistici</a:t>
            </a:r>
          </a:p>
        </p:txBody>
      </p:sp>
      <p:sp>
        <p:nvSpPr>
          <p:cNvPr id="163" name="TITOLO RELAZIONE"/>
          <p:cNvSpPr txBox="1"/>
          <p:nvPr/>
        </p:nvSpPr>
        <p:spPr>
          <a:xfrm>
            <a:off x="457201" y="5036989"/>
            <a:ext cx="23469599" cy="3642023"/>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400" tIns="50800" rIns="50800" bIns="50800" anchor="ctr">
            <a:spAutoFit/>
          </a:bodyPr>
          <a:lstStyle/>
          <a:p>
            <a:pPr algn="ctr">
              <a:lnSpc>
                <a:spcPct val="100000"/>
              </a:lnSpc>
              <a:spcBef>
                <a:spcPts val="0"/>
              </a:spcBef>
              <a:defRPr sz="7000">
                <a:latin typeface="Arial"/>
                <a:ea typeface="Arial"/>
                <a:cs typeface="Arial"/>
                <a:sym typeface="Arial"/>
              </a:defRPr>
            </a:pPr>
            <a:r>
              <a:rPr lang="it-IT" sz="11500" b="1" dirty="0">
                <a:solidFill>
                  <a:srgbClr val="1E1E1C"/>
                </a:solidFill>
                <a:latin typeface="+mj-lt"/>
                <a:cs typeface="Arial Black"/>
              </a:rPr>
              <a:t>GLI ASPETTI TRIBUTARI</a:t>
            </a:r>
          </a:p>
          <a:p>
            <a:pPr algn="ctr">
              <a:lnSpc>
                <a:spcPct val="100000"/>
              </a:lnSpc>
              <a:spcBef>
                <a:spcPts val="0"/>
              </a:spcBef>
              <a:defRPr sz="7000">
                <a:latin typeface="Arial"/>
                <a:ea typeface="Arial"/>
                <a:cs typeface="Arial"/>
                <a:sym typeface="Arial"/>
              </a:defRPr>
            </a:pPr>
            <a:r>
              <a:rPr lang="it-IT" sz="11500" b="1" dirty="0">
                <a:solidFill>
                  <a:srgbClr val="1E1E1C"/>
                </a:solidFill>
                <a:latin typeface="+mj-lt"/>
                <a:ea typeface="Arial"/>
                <a:cs typeface="Arial Black"/>
                <a:sym typeface="Arial"/>
              </a:rPr>
              <a:t>DEGLI ENTI DEL TERZO SETTORE</a:t>
            </a:r>
            <a:endParaRPr lang="it-IT" sz="11500" b="1" dirty="0">
              <a:latin typeface="+mj-lt"/>
              <a:ea typeface="Arial"/>
              <a:cs typeface="Arial Black"/>
              <a:sym typeface="Arial"/>
            </a:endParaRPr>
          </a:p>
        </p:txBody>
      </p:sp>
      <p:sp>
        <p:nvSpPr>
          <p:cNvPr id="2" name="CasellaDiTesto 1"/>
          <p:cNvSpPr txBox="1"/>
          <p:nvPr/>
        </p:nvSpPr>
        <p:spPr>
          <a:xfrm flipH="1">
            <a:off x="6508157" y="10277581"/>
            <a:ext cx="11367686" cy="14414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it-IT" sz="5400" b="1" dirty="0">
                <a:solidFill>
                  <a:srgbClr val="FFC000"/>
                </a:solidFill>
                <a:latin typeface="+mj-lt"/>
                <a:ea typeface="Arial"/>
                <a:cs typeface="Arial Black"/>
                <a:sym typeface="Arial"/>
              </a:rPr>
              <a:t>ELEONORA BAZZO</a:t>
            </a:r>
          </a:p>
        </p:txBody>
      </p:sp>
      <p:sp>
        <p:nvSpPr>
          <p:cNvPr id="3" name="CasellaDiTesto 2"/>
          <p:cNvSpPr txBox="1"/>
          <p:nvPr/>
        </p:nvSpPr>
        <p:spPr>
          <a:xfrm flipH="1">
            <a:off x="4330773" y="11154103"/>
            <a:ext cx="15722454" cy="12336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it-IT" sz="4000" dirty="0">
                <a:solidFill>
                  <a:schemeClr val="tx1"/>
                </a:solidFill>
                <a:latin typeface="+mj-lt"/>
                <a:ea typeface="Arial"/>
                <a:cs typeface="Arial Black"/>
                <a:sym typeface="Arial"/>
              </a:rPr>
              <a:t>Notaio in Torino</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975585" y="3240835"/>
            <a:ext cx="22747183" cy="6242735"/>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3, commi 1 e 2, D. lgs. 31 ottobre 1990, n. 346 (TU Imposta Successioni e Donazioni)</a:t>
            </a:r>
          </a:p>
          <a:p>
            <a:pPr algn="just"/>
            <a:r>
              <a:rPr lang="it-IT" sz="4000" b="1" dirty="0">
                <a:latin typeface="+mj-lt"/>
              </a:rPr>
              <a:t>«</a:t>
            </a:r>
            <a:r>
              <a:rPr lang="it-IT" sz="4000" b="1" dirty="0">
                <a:solidFill>
                  <a:schemeClr val="tx1"/>
                </a:solidFill>
                <a:latin typeface="+mj-lt"/>
                <a:cs typeface="Helvetica Neue"/>
              </a:rPr>
              <a:t>Non sono soggetti all'imposta i trasferimenti (…) a favore di enti pubblici e di fondazioni o associazioni legalmente riconosciute, che hanno come scopo esclusivo l'assistenza, lo studio, la ricerca scientifica, l'educazione, l'istruzione o altre finalità di pubblica utilità , nonché' da organizzazioni non lucrative di utilità sociale (ONLUS) e a fondazioni previste dal decreto legislativo emanato in attuazione della legge 23 dicembre 1998, n. 461.</a:t>
            </a:r>
          </a:p>
          <a:p>
            <a:pPr algn="just"/>
            <a:r>
              <a:rPr lang="it-IT" sz="4000" b="1" dirty="0">
                <a:solidFill>
                  <a:schemeClr val="tx1"/>
                </a:solidFill>
                <a:latin typeface="+mj-lt"/>
                <a:cs typeface="Helvetica Neue"/>
              </a:rPr>
              <a:t>I trasferimenti a favore di enti pubblici e di fondazioni o associazioni legalmente riconosciute, diversi da quelli indicati nel comma 1, non sono soggetti all'imposta se sono stati disposti per le finalità di cui allo stesso comma.</a:t>
            </a:r>
            <a:r>
              <a:rPr lang="it-IT" sz="4000" b="1" dirty="0">
                <a:solidFill>
                  <a:schemeClr val="tx1"/>
                </a:solidFill>
                <a:latin typeface="+mj-lt"/>
                <a:cs typeface="Helvetica Neue"/>
                <a:sym typeface="Arial"/>
              </a:rPr>
              <a:t>»</a:t>
            </a:r>
            <a:endParaRPr lang="it-IT" sz="4000" b="1" dirty="0">
              <a:latin typeface="+mj-lt"/>
            </a:endParaRPr>
          </a:p>
        </p:txBody>
      </p:sp>
      <p:sp>
        <p:nvSpPr>
          <p:cNvPr id="173" name="HEADLINE, Subhead"/>
          <p:cNvSpPr txBox="1"/>
          <p:nvPr/>
        </p:nvSpPr>
        <p:spPr>
          <a:xfrm>
            <a:off x="975585" y="2072860"/>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Atti traslativi a titolo gratuito</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6"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xmlns="" id="{80628953-9035-B753-4410-A6741548DA6C}"/>
              </a:ext>
            </a:extLst>
          </p:cNvPr>
          <p:cNvSpPr txBox="1"/>
          <p:nvPr/>
        </p:nvSpPr>
        <p:spPr>
          <a:xfrm>
            <a:off x="975585" y="10014466"/>
            <a:ext cx="22747183"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1, comma 2, e art. 10, comma 3, D. lgs. 31 ottobre 1990, n. 347 (TU Imposte Ipotecaria e Catastali)</a:t>
            </a:r>
          </a:p>
          <a:p>
            <a:pPr algn="just"/>
            <a:r>
              <a:rPr lang="it-IT" sz="4000" b="1" dirty="0">
                <a:latin typeface="+mj-lt"/>
              </a:rPr>
              <a:t>«Non sono soggette all'imposta le formalità/volture (…) relative ai trasferimenti di cui all'art. 3 del testo unico sull'imposta sulle successioni e donazioni (…)»</a:t>
            </a:r>
          </a:p>
        </p:txBody>
      </p:sp>
    </p:spTree>
    <p:extLst>
      <p:ext uri="{BB962C8B-B14F-4D97-AF65-F5344CB8AC3E}">
        <p14:creationId xmlns:p14="http://schemas.microsoft.com/office/powerpoint/2010/main" val="2248494460"/>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4" name="29 gennaio 2021">
            <a:extLst>
              <a:ext uri="{FF2B5EF4-FFF2-40B4-BE49-F238E27FC236}">
                <a16:creationId xmlns:a16="http://schemas.microsoft.com/office/drawing/2014/main" xmlns="" id="{B6CD41D5-BA49-11C7-FE44-DB33C2B4DC2D}"/>
              </a:ext>
            </a:extLst>
          </p:cNvPr>
          <p:cNvSpPr txBox="1"/>
          <p:nvPr/>
        </p:nvSpPr>
        <p:spPr>
          <a:xfrm>
            <a:off x="726203" y="4940131"/>
            <a:ext cx="21534713" cy="7973978"/>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buFontTx/>
              <a:buChar char="-"/>
            </a:pPr>
            <a:r>
              <a:rPr lang="it-IT" sz="4000" dirty="0">
                <a:solidFill>
                  <a:schemeClr val="tx1"/>
                </a:solidFill>
                <a:latin typeface="+mj-lt"/>
                <a:cs typeface="Helvetica Neue"/>
              </a:rPr>
              <a:t>L’art. 3 non è stato abrogato dal CTS, né espressamente, né tacitamente.</a:t>
            </a:r>
          </a:p>
          <a:p>
            <a:pPr marL="571500" indent="-571500" algn="just">
              <a:buFontTx/>
              <a:buChar char="-"/>
            </a:pPr>
            <a:r>
              <a:rPr lang="it-IT" sz="4000" dirty="0">
                <a:solidFill>
                  <a:schemeClr val="tx1"/>
                </a:solidFill>
                <a:latin typeface="+mj-lt"/>
                <a:cs typeface="Helvetica Neue"/>
              </a:rPr>
              <a:t>Esclusione espressa agli ETS dell’applicazione delle agevolazioni di cui al TU Successione e Donazioni e al TU Imposte Ipotecaria e Catastale (art. 89, comma 1, </a:t>
            </a:r>
            <a:r>
              <a:rPr lang="it-IT" sz="4000" dirty="0" err="1">
                <a:solidFill>
                  <a:schemeClr val="tx1"/>
                </a:solidFill>
                <a:latin typeface="+mj-lt"/>
                <a:cs typeface="Helvetica Neue"/>
              </a:rPr>
              <a:t>lett</a:t>
            </a:r>
            <a:r>
              <a:rPr lang="it-IT" sz="4000" dirty="0">
                <a:solidFill>
                  <a:schemeClr val="tx1"/>
                </a:solidFill>
                <a:latin typeface="+mj-lt"/>
                <a:cs typeface="Helvetica Neue"/>
              </a:rPr>
              <a:t>. b), </a:t>
            </a:r>
            <a:r>
              <a:rPr lang="it-IT" sz="4000" dirty="0" smtClean="0">
                <a:solidFill>
                  <a:schemeClr val="tx1"/>
                </a:solidFill>
                <a:latin typeface="+mj-lt"/>
                <a:cs typeface="Helvetica Neue"/>
              </a:rPr>
              <a:t>CTS</a:t>
            </a:r>
            <a:r>
              <a:rPr lang="it-IT" sz="4000" dirty="0">
                <a:solidFill>
                  <a:schemeClr val="tx1"/>
                </a:solidFill>
                <a:latin typeface="+mj-lt"/>
                <a:cs typeface="Helvetica Neue"/>
              </a:rPr>
              <a:t>).</a:t>
            </a:r>
          </a:p>
          <a:p>
            <a:pPr marL="571500" indent="-571500" algn="just">
              <a:buFontTx/>
              <a:buChar char="-"/>
            </a:pPr>
            <a:r>
              <a:rPr lang="it-IT" sz="4000" dirty="0" smtClean="0">
                <a:solidFill>
                  <a:schemeClr val="tx1"/>
                </a:solidFill>
                <a:latin typeface="+mj-lt"/>
                <a:cs typeface="Helvetica Neue"/>
              </a:rPr>
              <a:t>Applicazione dell’art. 3 agli enti che non iscritti nel RUNTS.</a:t>
            </a:r>
          </a:p>
          <a:p>
            <a:pPr marL="571500" indent="-571500" algn="just">
              <a:buFontTx/>
              <a:buChar char="-"/>
            </a:pPr>
            <a:r>
              <a:rPr lang="it-IT" sz="4000" dirty="0" smtClean="0">
                <a:solidFill>
                  <a:schemeClr val="tx1"/>
                </a:solidFill>
                <a:latin typeface="+mj-lt"/>
                <a:cs typeface="Helvetica Neue"/>
              </a:rPr>
              <a:t>Applicazione </a:t>
            </a:r>
            <a:r>
              <a:rPr lang="it-IT" sz="4000" dirty="0">
                <a:solidFill>
                  <a:schemeClr val="tx1"/>
                </a:solidFill>
                <a:latin typeface="+mj-lt"/>
                <a:cs typeface="Helvetica Neue"/>
              </a:rPr>
              <a:t>dell’art. </a:t>
            </a:r>
            <a:r>
              <a:rPr lang="it-IT" sz="4000" dirty="0" smtClean="0">
                <a:solidFill>
                  <a:schemeClr val="tx1"/>
                </a:solidFill>
                <a:latin typeface="+mj-lt"/>
                <a:cs typeface="Helvetica Neue"/>
              </a:rPr>
              <a:t>82, comma 2, CTS </a:t>
            </a:r>
            <a:r>
              <a:rPr lang="it-IT" sz="4000" dirty="0">
                <a:solidFill>
                  <a:schemeClr val="tx1"/>
                </a:solidFill>
                <a:latin typeface="+mj-lt"/>
                <a:cs typeface="Helvetica Neue"/>
              </a:rPr>
              <a:t>agli ETS, a prescindere dal riconoscimento della personalità giuridica.</a:t>
            </a:r>
          </a:p>
          <a:p>
            <a:pPr marL="571500" indent="-571500" algn="just">
              <a:buFontTx/>
              <a:buChar char="-"/>
            </a:pPr>
            <a:r>
              <a:rPr lang="it-IT" sz="4000" dirty="0" smtClean="0">
                <a:solidFill>
                  <a:schemeClr val="tx1"/>
                </a:solidFill>
                <a:latin typeface="+mj-lt"/>
                <a:cs typeface="Helvetica Neue"/>
              </a:rPr>
              <a:t>Inclusione </a:t>
            </a:r>
            <a:r>
              <a:rPr lang="it-IT" sz="4000" dirty="0">
                <a:solidFill>
                  <a:schemeClr val="tx1"/>
                </a:solidFill>
                <a:latin typeface="+mj-lt"/>
                <a:cs typeface="Helvetica Neue"/>
              </a:rPr>
              <a:t>delle associazioni non riconosciute nell’ambito applicativo dell’art. </a:t>
            </a:r>
            <a:r>
              <a:rPr lang="it-IT" sz="4000" dirty="0" smtClean="0">
                <a:solidFill>
                  <a:schemeClr val="tx1"/>
                </a:solidFill>
                <a:latin typeface="+mj-lt"/>
                <a:cs typeface="Helvetica Neue"/>
              </a:rPr>
              <a:t>82</a:t>
            </a:r>
            <a:r>
              <a:rPr lang="it-IT" sz="4000" dirty="0">
                <a:solidFill>
                  <a:schemeClr val="tx1"/>
                </a:solidFill>
                <a:latin typeface="+mj-lt"/>
                <a:cs typeface="Helvetica Neue"/>
              </a:rPr>
              <a:t>, comma 2, CTS a </a:t>
            </a:r>
            <a:r>
              <a:rPr lang="it-IT" sz="4000" dirty="0">
                <a:solidFill>
                  <a:schemeClr val="tx1"/>
                </a:solidFill>
                <a:latin typeface="+mj-lt"/>
                <a:cs typeface="Helvetica Neue"/>
              </a:rPr>
              <a:t>fronte di una esclusione espressa dall’art. </a:t>
            </a:r>
            <a:r>
              <a:rPr lang="it-IT" sz="4000" dirty="0">
                <a:solidFill>
                  <a:schemeClr val="tx1"/>
                </a:solidFill>
                <a:latin typeface="+mj-lt"/>
                <a:cs typeface="Helvetica Neue"/>
              </a:rPr>
              <a:t>3, TU Imposta Successioni e Donazioni.</a:t>
            </a:r>
            <a:endParaRPr lang="it-IT" sz="4000" dirty="0">
              <a:solidFill>
                <a:schemeClr val="tx1"/>
              </a:solidFill>
              <a:latin typeface="+mj-lt"/>
              <a:cs typeface="Helvetica Neue"/>
            </a:endParaRPr>
          </a:p>
          <a:p>
            <a:pPr marL="571500" indent="-571500" algn="just">
              <a:buFontTx/>
              <a:buChar char="-"/>
            </a:pPr>
            <a:endParaRPr lang="it-IT" sz="4000" dirty="0">
              <a:solidFill>
                <a:schemeClr val="tx1"/>
              </a:solidFill>
              <a:latin typeface="+mj-lt"/>
              <a:cs typeface="Helvetica Neue"/>
            </a:endParaRPr>
          </a:p>
        </p:txBody>
      </p:sp>
      <p:sp>
        <p:nvSpPr>
          <p:cNvPr id="5" name="HEADLINE, Subhead">
            <a:extLst>
              <a:ext uri="{FF2B5EF4-FFF2-40B4-BE49-F238E27FC236}">
                <a16:creationId xmlns:a16="http://schemas.microsoft.com/office/drawing/2014/main" xmlns="" id="{E4F4895A-D24F-FD77-919C-BCB98C1C01D4}"/>
              </a:ext>
            </a:extLst>
          </p:cNvPr>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Atti traslativi a titolo gratuito</a:t>
            </a:r>
          </a:p>
        </p:txBody>
      </p:sp>
    </p:spTree>
    <p:extLst>
      <p:ext uri="{BB962C8B-B14F-4D97-AF65-F5344CB8AC3E}">
        <p14:creationId xmlns:p14="http://schemas.microsoft.com/office/powerpoint/2010/main" val="1405486689"/>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ONVEGNO TELEMATICO"/>
          <p:cNvSpPr txBox="1"/>
          <p:nvPr/>
        </p:nvSpPr>
        <p:spPr>
          <a:xfrm>
            <a:off x="7520239" y="2364715"/>
            <a:ext cx="9343522" cy="65659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400">
                <a:solidFill>
                  <a:srgbClr val="CBA321"/>
                </a:solidFill>
                <a:latin typeface="Arial"/>
                <a:ea typeface="Arial"/>
                <a:cs typeface="Arial"/>
                <a:sym typeface="Arial"/>
              </a:defRPr>
            </a:lvl1pPr>
          </a:lstStyle>
          <a:p>
            <a:pPr algn="ctr"/>
            <a:r>
              <a:rPr lang="it-IT" sz="4000" dirty="0">
                <a:solidFill>
                  <a:schemeClr val="tx1"/>
                </a:solidFill>
                <a:latin typeface="+mj-lt"/>
                <a:cs typeface="Arial Black"/>
              </a:rPr>
              <a:t>Presentazione del libro del Prof. A. Fusaro</a:t>
            </a:r>
          </a:p>
        </p:txBody>
      </p:sp>
      <p:sp>
        <p:nvSpPr>
          <p:cNvPr id="162" name="LE NOVITà FISCALI DI INTERESSE NOTARILE"/>
          <p:cNvSpPr txBox="1"/>
          <p:nvPr/>
        </p:nvSpPr>
        <p:spPr>
          <a:xfrm>
            <a:off x="1865053" y="3024415"/>
            <a:ext cx="20653895" cy="970971"/>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algn="ctr">
              <a:lnSpc>
                <a:spcPct val="110000"/>
              </a:lnSpc>
              <a:spcBef>
                <a:spcPts val="0"/>
              </a:spcBef>
              <a:defRPr sz="3400">
                <a:latin typeface="Arial"/>
                <a:ea typeface="Arial"/>
                <a:cs typeface="Arial"/>
                <a:sym typeface="Arial"/>
              </a:defRPr>
            </a:pPr>
            <a:r>
              <a:rPr lang="it-IT" sz="5400" b="1" dirty="0">
                <a:solidFill>
                  <a:srgbClr val="FFC000"/>
                </a:solidFill>
                <a:latin typeface="+mj-lt"/>
                <a:cs typeface="Arial Black"/>
              </a:rPr>
              <a:t>GLI ENTI DEL TERZO SETTORE  - Profili civilistici</a:t>
            </a:r>
          </a:p>
        </p:txBody>
      </p:sp>
      <p:sp>
        <p:nvSpPr>
          <p:cNvPr id="2" name="CasellaDiTesto 1"/>
          <p:cNvSpPr txBox="1"/>
          <p:nvPr/>
        </p:nvSpPr>
        <p:spPr>
          <a:xfrm flipH="1">
            <a:off x="6508157" y="10277581"/>
            <a:ext cx="11367686" cy="14414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it-IT" sz="5400" b="1" dirty="0">
                <a:solidFill>
                  <a:srgbClr val="FFC000"/>
                </a:solidFill>
                <a:latin typeface="+mj-lt"/>
                <a:ea typeface="Arial"/>
                <a:cs typeface="Arial Black"/>
                <a:sym typeface="Arial"/>
              </a:rPr>
              <a:t>ELEONORA BAZZO</a:t>
            </a:r>
          </a:p>
        </p:txBody>
      </p:sp>
      <p:sp>
        <p:nvSpPr>
          <p:cNvPr id="3" name="CasellaDiTesto 2"/>
          <p:cNvSpPr txBox="1"/>
          <p:nvPr/>
        </p:nvSpPr>
        <p:spPr>
          <a:xfrm flipH="1">
            <a:off x="4330773" y="11154103"/>
            <a:ext cx="15722454" cy="12336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it-IT" sz="4000" dirty="0">
                <a:solidFill>
                  <a:schemeClr val="tx1"/>
                </a:solidFill>
                <a:latin typeface="+mj-lt"/>
                <a:ea typeface="Arial"/>
                <a:cs typeface="Arial Black"/>
                <a:sym typeface="Arial"/>
              </a:rPr>
              <a:t>Notaio in Torino</a:t>
            </a:r>
          </a:p>
        </p:txBody>
      </p:sp>
      <p:sp>
        <p:nvSpPr>
          <p:cNvPr id="4" name="TITOLO RELAZIONE">
            <a:extLst>
              <a:ext uri="{FF2B5EF4-FFF2-40B4-BE49-F238E27FC236}">
                <a16:creationId xmlns:a16="http://schemas.microsoft.com/office/drawing/2014/main" xmlns="" id="{41EAA1AB-4E7D-D061-3881-4002851DED78}"/>
              </a:ext>
            </a:extLst>
          </p:cNvPr>
          <p:cNvSpPr txBox="1"/>
          <p:nvPr/>
        </p:nvSpPr>
        <p:spPr>
          <a:xfrm>
            <a:off x="457200" y="5719868"/>
            <a:ext cx="23469600" cy="2276264"/>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algn="ctr">
              <a:lnSpc>
                <a:spcPts val="2000"/>
              </a:lnSpc>
              <a:defRPr sz="7000">
                <a:latin typeface="Arial"/>
                <a:ea typeface="Arial"/>
                <a:cs typeface="Arial"/>
                <a:sym typeface="Arial"/>
              </a:defRPr>
            </a:pPr>
            <a:endParaRPr lang="it-IT" sz="11500" b="1" dirty="0">
              <a:solidFill>
                <a:srgbClr val="1E1E1C"/>
              </a:solidFill>
              <a:latin typeface="+mj-lt"/>
              <a:cs typeface="Arial Black"/>
            </a:endParaRPr>
          </a:p>
          <a:p>
            <a:pPr algn="ctr">
              <a:lnSpc>
                <a:spcPct val="110000"/>
              </a:lnSpc>
              <a:spcBef>
                <a:spcPts val="0"/>
              </a:spcBef>
              <a:defRPr sz="3400">
                <a:latin typeface="Arial"/>
                <a:ea typeface="Arial"/>
                <a:cs typeface="Arial"/>
                <a:sym typeface="Arial"/>
              </a:defRPr>
            </a:pPr>
            <a:r>
              <a:rPr lang="it-IT" sz="11500" b="1" dirty="0">
                <a:latin typeface="+mj-lt"/>
                <a:ea typeface="Arial"/>
                <a:cs typeface="Arial Black"/>
                <a:sym typeface="Arial"/>
              </a:rPr>
              <a:t>GRAZIE PER L’ATTENZIONE</a:t>
            </a:r>
          </a:p>
        </p:txBody>
      </p:sp>
    </p:spTree>
    <p:extLst>
      <p:ext uri="{BB962C8B-B14F-4D97-AF65-F5344CB8AC3E}">
        <p14:creationId xmlns:p14="http://schemas.microsoft.com/office/powerpoint/2010/main" val="401630780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818409" y="5824942"/>
            <a:ext cx="22747183" cy="6976782"/>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914400" lvl="0" indent="-914400">
              <a:buFont typeface="+mj-lt"/>
              <a:buAutoNum type="arabicPeriod"/>
            </a:pPr>
            <a:r>
              <a:rPr lang="it-IT" dirty="0">
                <a:latin typeface="+mj-lt"/>
              </a:rPr>
              <a:t>Ambito applicativo – imposta di bollo</a:t>
            </a:r>
          </a:p>
          <a:p>
            <a:pPr marL="914400" lvl="0" indent="-914400">
              <a:buFont typeface="+mj-lt"/>
              <a:buAutoNum type="arabicPeriod"/>
            </a:pPr>
            <a:r>
              <a:rPr lang="it-IT" dirty="0">
                <a:latin typeface="+mj-lt"/>
              </a:rPr>
              <a:t>Atti costitutivi</a:t>
            </a:r>
          </a:p>
          <a:p>
            <a:pPr marL="914400" indent="-914400">
              <a:buFont typeface="+mj-lt"/>
              <a:buAutoNum type="arabicPeriod"/>
            </a:pPr>
            <a:r>
              <a:rPr lang="it-IT" dirty="0">
                <a:latin typeface="+mj-lt"/>
              </a:rPr>
              <a:t>Modifiche statutarie</a:t>
            </a:r>
          </a:p>
          <a:p>
            <a:pPr marL="914400" lvl="0" indent="-914400">
              <a:buFont typeface="+mj-lt"/>
              <a:buAutoNum type="arabicPeriod"/>
            </a:pPr>
            <a:r>
              <a:rPr lang="it-IT" dirty="0">
                <a:latin typeface="+mj-lt"/>
              </a:rPr>
              <a:t>Atti traslativi a titolo oneroso</a:t>
            </a:r>
          </a:p>
          <a:p>
            <a:pPr marL="914400" lvl="0" indent="-914400">
              <a:buFont typeface="+mj-lt"/>
              <a:buAutoNum type="arabicPeriod"/>
            </a:pPr>
            <a:r>
              <a:rPr lang="it-IT" dirty="0">
                <a:latin typeface="+mj-lt"/>
              </a:rPr>
              <a:t>Atti traslativi a titolo gratuito</a:t>
            </a:r>
          </a:p>
          <a:p>
            <a:pPr marL="914400" lvl="0" indent="-914400">
              <a:buFont typeface="+mj-lt"/>
              <a:buAutoNum type="arabicPeriod"/>
            </a:pPr>
            <a:endParaRPr lang="it-IT" dirty="0">
              <a:latin typeface="+mj-lt"/>
            </a:endParaRPr>
          </a:p>
        </p:txBody>
      </p:sp>
      <p:sp>
        <p:nvSpPr>
          <p:cNvPr id="173" name="HEADLINE, Subhead"/>
          <p:cNvSpPr txBox="1"/>
          <p:nvPr/>
        </p:nvSpPr>
        <p:spPr>
          <a:xfrm>
            <a:off x="726203" y="4012333"/>
            <a:ext cx="3379130" cy="134908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3600">
                <a:solidFill>
                  <a:srgbClr val="CBA321"/>
                </a:solidFill>
                <a:latin typeface="Arial"/>
                <a:ea typeface="Arial"/>
                <a:cs typeface="Arial"/>
                <a:sym typeface="Arial"/>
              </a:defRPr>
            </a:lvl1pPr>
          </a:lstStyle>
          <a:p>
            <a:r>
              <a:rPr lang="it-IT" sz="9000" b="1" dirty="0">
                <a:solidFill>
                  <a:srgbClr val="FFC000"/>
                </a:solidFill>
                <a:latin typeface="+mj-lt"/>
              </a:rPr>
              <a:t>INDICE</a:t>
            </a:r>
            <a:endParaRPr sz="9000" b="1" dirty="0">
              <a:solidFill>
                <a:srgbClr val="FFC000"/>
              </a:solidFill>
              <a:latin typeface="+mj-lt"/>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4692606"/>
            <a:ext cx="22747183"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1, D. lgs. 3 luglio 2017, n. 117 (CTS)</a:t>
            </a:r>
          </a:p>
          <a:p>
            <a:pPr algn="just"/>
            <a:r>
              <a:rPr lang="it-IT" sz="4000" b="1" dirty="0">
                <a:latin typeface="+mj-lt"/>
              </a:rPr>
              <a:t>«Le disposizioni del presente articolo si applicano agli enti del Terzo settore comprese le cooperative sociali ed escluse le imprese sociali costituite in forma di società (…)»</a:t>
            </a:r>
          </a:p>
        </p:txBody>
      </p:sp>
      <p:sp>
        <p:nvSpPr>
          <p:cNvPr id="172" name="29 gennaio 2021"/>
          <p:cNvSpPr txBox="1"/>
          <p:nvPr/>
        </p:nvSpPr>
        <p:spPr>
          <a:xfrm>
            <a:off x="1982932" y="7213600"/>
            <a:ext cx="19619197" cy="2918748"/>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buFontTx/>
              <a:buChar char="-"/>
            </a:pPr>
            <a:r>
              <a:rPr lang="it-IT" sz="4000" dirty="0">
                <a:solidFill>
                  <a:schemeClr val="tx1"/>
                </a:solidFill>
                <a:latin typeface="+mj-lt"/>
                <a:cs typeface="Helvetica Neue"/>
              </a:rPr>
              <a:t>Inclusione delle cooperative sociali, in quanto costituite in forma societaria.</a:t>
            </a:r>
          </a:p>
          <a:p>
            <a:pPr marL="571500" indent="-571500">
              <a:buFontTx/>
              <a:buChar char="-"/>
            </a:pPr>
            <a:r>
              <a:rPr lang="it-IT" sz="4000" dirty="0">
                <a:solidFill>
                  <a:schemeClr val="tx1"/>
                </a:solidFill>
                <a:latin typeface="+mj-lt"/>
                <a:cs typeface="Helvetica Neue"/>
              </a:rPr>
              <a:t>Avvenuta iscrizione dell’ente nel Registro unico nazionale del terzo settore (RUNTS).</a:t>
            </a:r>
          </a:p>
          <a:p>
            <a:pPr marL="571500" indent="-571500">
              <a:buFontTx/>
              <a:buChar char="-"/>
            </a:pPr>
            <a:endParaRPr lang="it-IT" sz="4000" dirty="0">
              <a:solidFill>
                <a:schemeClr val="tx1"/>
              </a:solidFill>
              <a:latin typeface="+mj-lt"/>
              <a:cs typeface="Helvetica Neue"/>
            </a:endParaRP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Ambito applicativo – imposta di bollo</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4"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xmlns="" id="{0FA7A090-A171-A2CE-EB85-E4302CA3A8A2}"/>
              </a:ext>
            </a:extLst>
          </p:cNvPr>
          <p:cNvSpPr txBox="1"/>
          <p:nvPr/>
        </p:nvSpPr>
        <p:spPr>
          <a:xfrm>
            <a:off x="818408" y="9394008"/>
            <a:ext cx="22747183" cy="2895664"/>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5, D. lgs. 3 luglio 2017, n. 117 (CTS)</a:t>
            </a:r>
          </a:p>
          <a:p>
            <a:pPr algn="just"/>
            <a:r>
              <a:rPr lang="it-IT" sz="4000" b="1" dirty="0">
                <a:latin typeface="+mj-lt"/>
              </a:rPr>
              <a:t>«Gli atti, i documenti, le istanze, i contratti, nonché le copie anche se dichiarate conformi, gli estratti, le certificazioni, le dichiarazioni, le attestazioni e ogni altro documento cartaceo o informatico in qualunque modo denominato posti in essere o richiesti dagli enti di cui al comma 1 sono esenti dall'imposta di bollo.»</a:t>
            </a:r>
          </a:p>
        </p:txBody>
      </p:sp>
    </p:spTree>
    <p:extLst>
      <p:ext uri="{BB962C8B-B14F-4D97-AF65-F5344CB8AC3E}">
        <p14:creationId xmlns:p14="http://schemas.microsoft.com/office/powerpoint/2010/main" val="56501548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4969605"/>
            <a:ext cx="22747183" cy="178766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3, D. lgs. 3 luglio 2017, n. 117 (CTS)</a:t>
            </a:r>
          </a:p>
          <a:p>
            <a:pPr algn="just"/>
            <a:r>
              <a:rPr lang="it-IT" sz="4000" b="1" dirty="0">
                <a:latin typeface="+mj-lt"/>
              </a:rPr>
              <a:t>«Agli atti costitutivi (…) le imposte di registro, ipotecaria e catastale si applicano in misura fissa.»</a:t>
            </a:r>
          </a:p>
        </p:txBody>
      </p:sp>
      <p:sp>
        <p:nvSpPr>
          <p:cNvPr id="172" name="29 gennaio 2021"/>
          <p:cNvSpPr txBox="1"/>
          <p:nvPr/>
        </p:nvSpPr>
        <p:spPr>
          <a:xfrm>
            <a:off x="2033732" y="7315200"/>
            <a:ext cx="19619197" cy="2918748"/>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buFontTx/>
              <a:buChar char="-"/>
            </a:pPr>
            <a:r>
              <a:rPr lang="it-IT" sz="4000" dirty="0">
                <a:solidFill>
                  <a:schemeClr val="tx1"/>
                </a:solidFill>
                <a:latin typeface="+mj-lt"/>
                <a:cs typeface="Helvetica Neue"/>
              </a:rPr>
              <a:t>Imposta di registro in misura fissa secondo la disciplina ordinaria.</a:t>
            </a:r>
          </a:p>
          <a:p>
            <a:pPr marL="571500" indent="-571500">
              <a:buFontTx/>
              <a:buChar char="-"/>
            </a:pPr>
            <a:r>
              <a:rPr lang="it-IT" sz="4000" dirty="0">
                <a:solidFill>
                  <a:schemeClr val="tx1"/>
                </a:solidFill>
                <a:latin typeface="+mj-lt"/>
                <a:cs typeface="Helvetica Neue"/>
              </a:rPr>
              <a:t>Agevolazione per l’apporto di patrimonio effettuato in sede di costituzione.</a:t>
            </a:r>
          </a:p>
          <a:p>
            <a:pPr marL="571500" indent="-571500">
              <a:buFontTx/>
              <a:buChar char="-"/>
            </a:pPr>
            <a:endParaRPr lang="it-IT" sz="4000" dirty="0">
              <a:solidFill>
                <a:schemeClr val="tx1"/>
              </a:solidFill>
              <a:latin typeface="+mj-lt"/>
              <a:cs typeface="Helvetica Neue"/>
            </a:endParaRP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Atti costitutivi</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4"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xmlns="" id="{899D1ADE-DE82-AC68-FDBE-CF35BB0E601C}"/>
              </a:ext>
            </a:extLst>
          </p:cNvPr>
          <p:cNvSpPr txBox="1"/>
          <p:nvPr/>
        </p:nvSpPr>
        <p:spPr>
          <a:xfrm>
            <a:off x="726203" y="10076713"/>
            <a:ext cx="22747183" cy="178766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3, D. lgs. 3 luglio 2017, n. 117 (CTS)</a:t>
            </a:r>
          </a:p>
          <a:p>
            <a:pPr algn="just"/>
            <a:r>
              <a:rPr lang="it-IT" sz="4000" b="1" dirty="0">
                <a:latin typeface="+mj-lt"/>
              </a:rPr>
              <a:t>«Gli atti costitutivi (…) delle organizzazioni di volontariato sono esenti dall'imposta di registro.»</a:t>
            </a:r>
          </a:p>
        </p:txBody>
      </p:sp>
    </p:spTree>
    <p:extLst>
      <p:ext uri="{BB962C8B-B14F-4D97-AF65-F5344CB8AC3E}">
        <p14:creationId xmlns:p14="http://schemas.microsoft.com/office/powerpoint/2010/main" val="55966466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4692606"/>
            <a:ext cx="22747183"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3, D. lgs. 3 luglio 2017, n. 117 (CTS)</a:t>
            </a:r>
          </a:p>
          <a:p>
            <a:pPr algn="just"/>
            <a:r>
              <a:rPr lang="it-IT" sz="4000" b="1" dirty="0">
                <a:latin typeface="+mj-lt"/>
              </a:rPr>
              <a:t>«Le modifiche statutarie (…) sono esenti dall'imposta di registro se hanno lo scopo di adeguare gli atti a modifiche o integrazioni normative.»</a:t>
            </a:r>
          </a:p>
        </p:txBody>
      </p:sp>
      <p:sp>
        <p:nvSpPr>
          <p:cNvPr id="172" name="29 gennaio 2021"/>
          <p:cNvSpPr txBox="1"/>
          <p:nvPr/>
        </p:nvSpPr>
        <p:spPr>
          <a:xfrm>
            <a:off x="2121474" y="7238942"/>
            <a:ext cx="21351912" cy="2549416"/>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spcBef>
                <a:spcPts val="1800"/>
              </a:spcBef>
              <a:buFontTx/>
              <a:buChar char="-"/>
            </a:pPr>
            <a:r>
              <a:rPr lang="it-IT" sz="4000" dirty="0">
                <a:solidFill>
                  <a:schemeClr val="tx1"/>
                </a:solidFill>
                <a:latin typeface="+mj-lt"/>
                <a:cs typeface="Helvetica Neue"/>
              </a:rPr>
              <a:t>Applicazione dell’esenzione a eventuali future sopravvenute innovazioni legislative riguardanti gli ETS e quindi non solo a quelle derivanti dal CTS.</a:t>
            </a:r>
          </a:p>
          <a:p>
            <a:pPr marL="571500" indent="-571500" algn="just">
              <a:spcBef>
                <a:spcPts val="1800"/>
              </a:spcBef>
              <a:buFontTx/>
              <a:buChar char="-"/>
            </a:pPr>
            <a:r>
              <a:rPr lang="it-IT" sz="4000" dirty="0">
                <a:solidFill>
                  <a:schemeClr val="tx1"/>
                </a:solidFill>
                <a:latin typeface="+mj-lt"/>
                <a:cs typeface="Helvetica Neue"/>
              </a:rPr>
              <a:t>Applicazione dell’esenzione anche ad adeguamenti statutari effettuati oltre il termine di 18 mesi dall’entrata in vigore del CTS (ad oggi 31 dicembre 2023).</a:t>
            </a: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Modifiche statutarie</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4"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xmlns="" id="{2AD764A5-63B4-8EE1-53EF-33DE4081B6AE}"/>
              </a:ext>
            </a:extLst>
          </p:cNvPr>
          <p:cNvSpPr txBox="1"/>
          <p:nvPr/>
        </p:nvSpPr>
        <p:spPr>
          <a:xfrm>
            <a:off x="726203" y="9959140"/>
            <a:ext cx="22747183" cy="2895664"/>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3, D. lgs. 3 luglio 2017, n. 117 (CTS)</a:t>
            </a:r>
          </a:p>
          <a:p>
            <a:pPr algn="just"/>
            <a:r>
              <a:rPr lang="it-IT" sz="4000" b="1" dirty="0">
                <a:latin typeface="+mj-lt"/>
              </a:rPr>
              <a:t>«(…) alle modifiche statutarie, comprese le operazioni di fusione, scissione o trasformazione poste in essere da enti del Terzo settore di cui al comma 1, le imposte di registro, ipotecaria e catastale si applicano in misura fissa.»</a:t>
            </a:r>
          </a:p>
        </p:txBody>
      </p:sp>
    </p:spTree>
    <p:extLst>
      <p:ext uri="{BB962C8B-B14F-4D97-AF65-F5344CB8AC3E}">
        <p14:creationId xmlns:p14="http://schemas.microsoft.com/office/powerpoint/2010/main" val="887822488"/>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5052823"/>
            <a:ext cx="22747183"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11, Tariffa, Parte 1, Testo Unico 26 aprile 1986 n. 131 (TUIR)</a:t>
            </a:r>
          </a:p>
          <a:p>
            <a:pPr algn="just"/>
            <a:r>
              <a:rPr lang="it-IT" sz="4000" b="1" dirty="0">
                <a:latin typeface="+mj-lt"/>
              </a:rPr>
              <a:t>«Atti pubblici e scritture private autenticate (…) non aventi per oggetto prestazioni a contenuto patrimoniale»</a:t>
            </a:r>
          </a:p>
        </p:txBody>
      </p:sp>
      <p:sp>
        <p:nvSpPr>
          <p:cNvPr id="172" name="29 gennaio 2021"/>
          <p:cNvSpPr txBox="1"/>
          <p:nvPr/>
        </p:nvSpPr>
        <p:spPr>
          <a:xfrm>
            <a:off x="2121474" y="7686592"/>
            <a:ext cx="21351912" cy="65659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buFontTx/>
              <a:buChar char="-"/>
            </a:pPr>
            <a:r>
              <a:rPr lang="it-IT" sz="4000" dirty="0">
                <a:solidFill>
                  <a:schemeClr val="tx1"/>
                </a:solidFill>
                <a:latin typeface="+mj-lt"/>
                <a:cs typeface="Helvetica Neue"/>
              </a:rPr>
              <a:t>Obbligo di registrazione in termine fisso e con imposta di registro in misura fissa.</a:t>
            </a: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Modifiche statutarie</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5"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xmlns="" id="{A3F6954C-EEB6-9012-C689-B0EB8412702F}"/>
              </a:ext>
            </a:extLst>
          </p:cNvPr>
          <p:cNvSpPr txBox="1"/>
          <p:nvPr/>
        </p:nvSpPr>
        <p:spPr>
          <a:xfrm>
            <a:off x="726203" y="8995967"/>
            <a:ext cx="22747183"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3, D. lgs. 3 luglio 2017, n. 117 (CTS)</a:t>
            </a:r>
          </a:p>
          <a:p>
            <a:pPr algn="just"/>
            <a:r>
              <a:rPr lang="it-IT" sz="4000" b="1" dirty="0">
                <a:latin typeface="+mj-lt"/>
              </a:rPr>
              <a:t>«Gli atti (…) connessi allo svolgimento delle attività delle organizzazioni di volontariato sono esenti dall'imposta di registro.»</a:t>
            </a:r>
          </a:p>
        </p:txBody>
      </p:sp>
      <p:sp>
        <p:nvSpPr>
          <p:cNvPr id="6" name="29 gennaio 2021">
            <a:extLst>
              <a:ext uri="{FF2B5EF4-FFF2-40B4-BE49-F238E27FC236}">
                <a16:creationId xmlns:a16="http://schemas.microsoft.com/office/drawing/2014/main" xmlns="" id="{962B35C7-0D60-7033-913C-9DDD51BE4359}"/>
              </a:ext>
            </a:extLst>
          </p:cNvPr>
          <p:cNvSpPr txBox="1"/>
          <p:nvPr/>
        </p:nvSpPr>
        <p:spPr>
          <a:xfrm>
            <a:off x="1747401" y="11910039"/>
            <a:ext cx="21351912" cy="656590"/>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buFontTx/>
              <a:buChar char="-"/>
            </a:pPr>
            <a:r>
              <a:rPr lang="it-IT" sz="4000" dirty="0">
                <a:solidFill>
                  <a:schemeClr val="tx1"/>
                </a:solidFill>
                <a:latin typeface="+mj-lt"/>
                <a:cs typeface="Helvetica Neue"/>
              </a:rPr>
              <a:t>Anteriormente, il beneficio era subordinato all’iscrizione nei registri del volontariato.</a:t>
            </a:r>
          </a:p>
        </p:txBody>
      </p:sp>
    </p:spTree>
    <p:extLst>
      <p:ext uri="{BB962C8B-B14F-4D97-AF65-F5344CB8AC3E}">
        <p14:creationId xmlns:p14="http://schemas.microsoft.com/office/powerpoint/2010/main" val="147098824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5053006"/>
            <a:ext cx="22747183" cy="3449662"/>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1, comma 737, legge 27 dicembre 2013, n. 147 (Legge di stabilità 2014)</a:t>
            </a:r>
          </a:p>
          <a:p>
            <a:pPr algn="just"/>
            <a:r>
              <a:rPr lang="it-IT" sz="4000" b="1" dirty="0">
                <a:latin typeface="+mj-lt"/>
              </a:rPr>
              <a:t>«Agli atti aventi ad oggetto trasferimenti gratuiti di beni di qualsiasi natura, effettuati nell'ambito di operazioni di riorganizzazione tra enti appartenenti per legge, regolamento o statuto alla medesima struttura organizzativa politica, sindacale, di categoria, religiosa, assistenziale o culturale, si applicano, se dovute, le imposte di registro, ipotecaria e catastale nella misura fissa di 200 euro ciascuna.»</a:t>
            </a:r>
          </a:p>
        </p:txBody>
      </p:sp>
      <p:sp>
        <p:nvSpPr>
          <p:cNvPr id="172" name="29 gennaio 2021"/>
          <p:cNvSpPr txBox="1"/>
          <p:nvPr/>
        </p:nvSpPr>
        <p:spPr>
          <a:xfrm>
            <a:off x="2121474" y="9093391"/>
            <a:ext cx="21351912" cy="404982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buFontTx/>
              <a:buChar char="-"/>
            </a:pPr>
            <a:r>
              <a:rPr lang="it-IT" sz="4000" dirty="0">
                <a:solidFill>
                  <a:schemeClr val="tx1"/>
                </a:solidFill>
                <a:latin typeface="+mj-lt"/>
                <a:cs typeface="Helvetica Neue"/>
              </a:rPr>
              <a:t>Riorganizzazione tra enti e non riorganizzazione «di» enti.</a:t>
            </a:r>
          </a:p>
          <a:p>
            <a:pPr marL="571500" indent="-571500" algn="just">
              <a:buFontTx/>
              <a:buChar char="-"/>
            </a:pPr>
            <a:r>
              <a:rPr lang="it-IT" sz="4000" dirty="0">
                <a:solidFill>
                  <a:schemeClr val="tx1"/>
                </a:solidFill>
                <a:latin typeface="+mj-lt"/>
                <a:cs typeface="Helvetica Neue"/>
              </a:rPr>
              <a:t>Appartenenza degli enti coinvolti nella riorganizzazione alla medesima struttura organizzativa.</a:t>
            </a:r>
          </a:p>
          <a:p>
            <a:pPr marL="571500" indent="-571500" algn="just">
              <a:buFontTx/>
              <a:buChar char="-"/>
            </a:pPr>
            <a:r>
              <a:rPr lang="it-IT" sz="4000" dirty="0">
                <a:solidFill>
                  <a:schemeClr val="tx1"/>
                </a:solidFill>
                <a:latin typeface="+mj-lt"/>
                <a:cs typeface="Helvetica Neue"/>
              </a:rPr>
              <a:t>Struttura organizzativa di natura politica, sindacale, di categoria, religiosa, assistenziale o culturale.</a:t>
            </a:r>
          </a:p>
          <a:p>
            <a:pPr marL="571500" indent="-571500" algn="just">
              <a:buFontTx/>
              <a:buChar char="-"/>
            </a:pPr>
            <a:endParaRPr lang="it-IT" sz="4000" dirty="0">
              <a:solidFill>
                <a:schemeClr val="tx1"/>
              </a:solidFill>
              <a:latin typeface="+mj-lt"/>
              <a:cs typeface="Helvetica Neue"/>
            </a:endParaRP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Modifiche statutarie</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114591877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4360281"/>
            <a:ext cx="22747183" cy="3449662"/>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4, D. lgs. 3 luglio 2017, n. 117 (CTS)</a:t>
            </a:r>
          </a:p>
          <a:p>
            <a:pPr algn="just"/>
            <a:r>
              <a:rPr lang="it-IT" sz="4000" b="1" dirty="0">
                <a:latin typeface="+mj-lt"/>
              </a:rPr>
              <a:t>«Le imposte di registro, ipotecaria e catastale si applicano in misura fissa per gli atti traslativi a titolo oneroso della proprietà di beni immobili e per gli atti traslativi o costituitivi di diritti reali immobiliari di godimento a favore di tutti gli enti del Terzo settore di cui al comma 1, incluse le imprese sociali, a condizione che:</a:t>
            </a:r>
          </a:p>
        </p:txBody>
      </p:sp>
      <p:sp>
        <p:nvSpPr>
          <p:cNvPr id="172" name="29 gennaio 2021"/>
          <p:cNvSpPr txBox="1"/>
          <p:nvPr/>
        </p:nvSpPr>
        <p:spPr>
          <a:xfrm>
            <a:off x="458932" y="7896996"/>
            <a:ext cx="23014454"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buFontTx/>
              <a:buChar char="-"/>
            </a:pPr>
            <a:r>
              <a:rPr lang="it-IT" sz="4000" b="1" dirty="0">
                <a:solidFill>
                  <a:schemeClr val="tx1"/>
                </a:solidFill>
                <a:latin typeface="+mj-lt"/>
                <a:cs typeface="Helvetica Neue"/>
              </a:rPr>
              <a:t>i beni siano direttamente utilizzati, entro cinque anni dal trasferimento, in diretta attuazione degli scopi istituzionali o dell'oggetto sociale;</a:t>
            </a:r>
          </a:p>
          <a:p>
            <a:pPr marL="571500" indent="-571500" algn="just">
              <a:buFontTx/>
              <a:buChar char="-"/>
            </a:pPr>
            <a:r>
              <a:rPr lang="it-IT" sz="4000" b="1" dirty="0">
                <a:solidFill>
                  <a:schemeClr val="tx1"/>
                </a:solidFill>
                <a:latin typeface="+mj-lt"/>
                <a:cs typeface="Helvetica Neue"/>
              </a:rPr>
              <a:t>l'ente renda, contestualmente alla stipula dell'atto, apposita dichiarazione in tal senso.»</a:t>
            </a: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Atti traslativi a titolo oneroso</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4" name="29 gennaio 2021">
            <a:extLst>
              <a:ext uri="{FF2B5EF4-FFF2-40B4-BE49-F238E27FC236}">
                <a16:creationId xmlns:a16="http://schemas.microsoft.com/office/drawing/2014/main" xmlns="" id="{B6CD41D5-BA49-11C7-FE44-DB33C2B4DC2D}"/>
              </a:ext>
            </a:extLst>
          </p:cNvPr>
          <p:cNvSpPr txBox="1"/>
          <p:nvPr/>
        </p:nvSpPr>
        <p:spPr>
          <a:xfrm>
            <a:off x="2156560" y="10527203"/>
            <a:ext cx="21534713" cy="2341667"/>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2200">
                <a:solidFill>
                  <a:srgbClr val="CBA321"/>
                </a:solidFill>
                <a:latin typeface="Arial"/>
                <a:ea typeface="Arial"/>
                <a:cs typeface="Arial"/>
                <a:sym typeface="Arial"/>
              </a:defRPr>
            </a:lvl1pPr>
          </a:lstStyle>
          <a:p>
            <a:pPr marL="571500" indent="-571500" algn="just">
              <a:buFontTx/>
              <a:buChar char="-"/>
            </a:pPr>
            <a:r>
              <a:rPr lang="it-IT" sz="4000" dirty="0">
                <a:solidFill>
                  <a:schemeClr val="tx1"/>
                </a:solidFill>
                <a:latin typeface="+mj-lt"/>
                <a:cs typeface="Helvetica Neue"/>
              </a:rPr>
              <a:t>Esclusione di un utilizzo indiretto, quale potrebbe essere l’acquisto e messa a reddito, ancorché nell’interesse dell’ente, di un immobile meramente patrimoniale.</a:t>
            </a:r>
          </a:p>
          <a:p>
            <a:pPr marL="571500" indent="-571500" algn="just">
              <a:buFontTx/>
              <a:buChar char="-"/>
            </a:pPr>
            <a:r>
              <a:rPr lang="it-IT" sz="4000" dirty="0">
                <a:solidFill>
                  <a:schemeClr val="tx1"/>
                </a:solidFill>
                <a:latin typeface="+mj-lt"/>
                <a:cs typeface="Helvetica Neue"/>
              </a:rPr>
              <a:t>Necessità di una chiara ed esplicita menzione in tal senso nell’atto notarile.</a:t>
            </a:r>
          </a:p>
        </p:txBody>
      </p:sp>
    </p:spTree>
    <p:extLst>
      <p:ext uri="{BB962C8B-B14F-4D97-AF65-F5344CB8AC3E}">
        <p14:creationId xmlns:p14="http://schemas.microsoft.com/office/powerpoint/2010/main" val="112045117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26203" y="5551677"/>
            <a:ext cx="22747183" cy="2895664"/>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82, comma 2, D. lgs. 3 luglio 2017, n. 117 (CTS)</a:t>
            </a:r>
          </a:p>
          <a:p>
            <a:pPr algn="just"/>
            <a:r>
              <a:rPr lang="it-IT" sz="4000" b="1" dirty="0">
                <a:latin typeface="+mj-lt"/>
              </a:rPr>
              <a:t>«</a:t>
            </a:r>
            <a:r>
              <a:rPr lang="it-IT" sz="4000" b="1" dirty="0">
                <a:solidFill>
                  <a:schemeClr val="tx1"/>
                </a:solidFill>
                <a:latin typeface="+mj-lt"/>
                <a:cs typeface="Helvetica Neue"/>
                <a:sym typeface="Arial"/>
              </a:rPr>
              <a:t>Non sono soggetti all'imposta sulle successioni e donazioni e alle imposte ipotecaria e catastale i trasferimenti a titolo gratuito effettuati a favore degli enti di cui al comma 1 utilizzati ai sensi dell'articolo 8, comma 1.»</a:t>
            </a:r>
            <a:endParaRPr lang="it-IT" sz="4000" b="1" dirty="0">
              <a:latin typeface="+mj-lt"/>
            </a:endParaRPr>
          </a:p>
        </p:txBody>
      </p:sp>
      <p:sp>
        <p:nvSpPr>
          <p:cNvPr id="173" name="HEADLINE, Subhead"/>
          <p:cNvSpPr txBox="1"/>
          <p:nvPr/>
        </p:nvSpPr>
        <p:spPr>
          <a:xfrm>
            <a:off x="726203" y="3430601"/>
            <a:ext cx="12960229" cy="795089"/>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lvl1pPr>
              <a:defRPr sz="3600">
                <a:solidFill>
                  <a:srgbClr val="CBA321"/>
                </a:solidFill>
                <a:latin typeface="Arial"/>
                <a:ea typeface="Arial"/>
                <a:cs typeface="Arial"/>
                <a:sym typeface="Arial"/>
              </a:defRPr>
            </a:lvl1pPr>
          </a:lstStyle>
          <a:p>
            <a:pPr lvl="0"/>
            <a:r>
              <a:rPr lang="it-IT" sz="5000" b="1" dirty="0">
                <a:solidFill>
                  <a:srgbClr val="FFC000"/>
                </a:solidFill>
                <a:latin typeface="+mj-lt"/>
                <a:cs typeface="Helvetica Neue"/>
              </a:rPr>
              <a:t>Atti traslativi a titolo gratuito</a:t>
            </a:r>
          </a:p>
        </p:txBody>
      </p:sp>
      <p:sp>
        <p:nvSpPr>
          <p:cNvPr id="2" name="CasellaDiTesto 1">
            <a:extLst>
              <a:ext uri="{FF2B5EF4-FFF2-40B4-BE49-F238E27FC236}">
                <a16:creationId xmlns:a16="http://schemas.microsoft.com/office/drawing/2014/main" xmlns="" id="{B4D55524-64FD-3FF0-F64C-11FBA7457213}"/>
              </a:ext>
            </a:extLst>
          </p:cNvPr>
          <p:cNvSpPr txBox="1"/>
          <p:nvPr/>
        </p:nvSpPr>
        <p:spPr>
          <a:xfrm>
            <a:off x="22606000" y="8178800"/>
            <a:ext cx="184731" cy="757130"/>
          </a:xfrm>
          <a:prstGeom prst="rect">
            <a:avLst/>
          </a:prstGeom>
          <a:noFill/>
        </p:spPr>
        <p:txBody>
          <a:bodyPr wrap="none" rtlCol="0">
            <a:spAutoFit/>
          </a:bodyPr>
          <a:lstStyle/>
          <a:p>
            <a:endParaRPr lang="it-IT" dirty="0"/>
          </a:p>
        </p:txBody>
      </p:sp>
      <p:sp>
        <p:nvSpPr>
          <p:cNvPr id="3" name="CasellaDiTesto 2">
            <a:extLst>
              <a:ext uri="{FF2B5EF4-FFF2-40B4-BE49-F238E27FC236}">
                <a16:creationId xmlns:a16="http://schemas.microsoft.com/office/drawing/2014/main" xmlns="" id="{F7729233-7A06-42AC-25D7-00A2629C5260}"/>
              </a:ext>
            </a:extLst>
          </p:cNvPr>
          <p:cNvSpPr txBox="1"/>
          <p:nvPr/>
        </p:nvSpPr>
        <p:spPr>
          <a:xfrm>
            <a:off x="22326600" y="8051800"/>
            <a:ext cx="184731" cy="757130"/>
          </a:xfrm>
          <a:prstGeom prst="rect">
            <a:avLst/>
          </a:prstGeom>
          <a:noFill/>
        </p:spPr>
        <p:txBody>
          <a:bodyPr wrap="none" rtlCol="0">
            <a:spAutoFit/>
          </a:bodyPr>
          <a:lstStyle/>
          <a:p>
            <a:endParaRPr lang="it-IT" dirty="0"/>
          </a:p>
        </p:txBody>
      </p:sp>
      <p:sp>
        <p:nvSpPr>
          <p:cNvPr id="5" name="Lorem ipsum dolor sit amet, consectetur adipiscing elit, sed do eiusmod tempor incididunt ut labore et dolore magna aliqua. Ut enim ad minim veniam, quis nostrud exercitation ullamco laboris nisi ut aliquip ex ea commodo consequat. Duis aute irure dolor ">
            <a:extLst>
              <a:ext uri="{FF2B5EF4-FFF2-40B4-BE49-F238E27FC236}">
                <a16:creationId xmlns:a16="http://schemas.microsoft.com/office/drawing/2014/main" xmlns="" id="{70F4C22A-53AE-DB5B-4FCE-32B88F6DC703}"/>
              </a:ext>
            </a:extLst>
          </p:cNvPr>
          <p:cNvSpPr txBox="1"/>
          <p:nvPr/>
        </p:nvSpPr>
        <p:spPr>
          <a:xfrm>
            <a:off x="726202" y="8497167"/>
            <a:ext cx="22747183" cy="2895664"/>
          </a:xfrm>
          <a:prstGeom prst="rect">
            <a:avLst/>
          </a:prstGeom>
          <a:ln w="12700">
            <a:miter lim="400000"/>
          </a:ln>
          <a:extLst>
            <a:ext uri="{C572A759-6A51-4108-AA02-DFA0A04FC94B}">
              <ma14:wrappingTextBoxFlag xmlns:mc="http://schemas.openxmlformats.org/markup-compatibility/2006" xmlns:mv="urn:schemas-microsoft-com:mac:vml"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r>
              <a:rPr lang="it-IT" sz="4000" dirty="0">
                <a:latin typeface="+mj-lt"/>
              </a:rPr>
              <a:t>Art. 8, comma 1, D. lgs. 3 luglio 2017, n. 117 (CTS)</a:t>
            </a:r>
          </a:p>
          <a:p>
            <a:pPr algn="just"/>
            <a:r>
              <a:rPr lang="it-IT" sz="4000" b="1" dirty="0">
                <a:latin typeface="+mj-lt"/>
              </a:rPr>
              <a:t>«</a:t>
            </a:r>
            <a:r>
              <a:rPr lang="it-IT" sz="4000" b="1" dirty="0">
                <a:solidFill>
                  <a:schemeClr val="tx1"/>
                </a:solidFill>
                <a:latin typeface="+mj-lt"/>
                <a:cs typeface="Helvetica Neue"/>
                <a:sym typeface="Arial"/>
              </a:rPr>
              <a:t>Il patrimonio degli enti del Terzo settore, comprensivo di eventuali ricavi, rendite, proventi, entrate comunque denominate, è utilizzato per lo svolgimento dell'attività statutaria ai fini dell'esclusivo perseguimento di finalità civiche, solidaristiche e di utilità sociale.»</a:t>
            </a:r>
            <a:endParaRPr lang="it-IT" sz="4000" b="1" dirty="0">
              <a:latin typeface="+mj-lt"/>
            </a:endParaRPr>
          </a:p>
        </p:txBody>
      </p:sp>
    </p:spTree>
    <p:extLst>
      <p:ext uri="{BB962C8B-B14F-4D97-AF65-F5344CB8AC3E}">
        <p14:creationId xmlns:p14="http://schemas.microsoft.com/office/powerpoint/2010/main" val="3376793402"/>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sso">
  <a:themeElements>
    <a:clrScheme name="Fluss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ss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ss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Flusso.thmx</Template>
  <TotalTime>4874</TotalTime>
  <Words>1348</Words>
  <Application>Microsoft Office PowerPoint</Application>
  <PresentationFormat>Personalizzato</PresentationFormat>
  <Paragraphs>76</Paragraphs>
  <Slides>12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12</vt:i4>
      </vt:variant>
    </vt:vector>
  </HeadingPairs>
  <TitlesOfParts>
    <vt:vector size="19" baseType="lpstr">
      <vt:lpstr>Arial</vt:lpstr>
      <vt:lpstr>Arial Black</vt:lpstr>
      <vt:lpstr>Calibri</vt:lpstr>
      <vt:lpstr>Constantia</vt:lpstr>
      <vt:lpstr>Helvetica Neue</vt:lpstr>
      <vt:lpstr>Wingdings 2</vt:lpstr>
      <vt:lpstr>Flusso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Vally Cappelli</dc:creator>
  <cp:lastModifiedBy>Probook</cp:lastModifiedBy>
  <cp:revision>48</cp:revision>
  <dcterms:created xsi:type="dcterms:W3CDTF">2021-11-21T15:40:53Z</dcterms:created>
  <dcterms:modified xsi:type="dcterms:W3CDTF">2023-05-17T06:55:17Z</dcterms:modified>
</cp:coreProperties>
</file>