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71" r:id="rId5"/>
    <p:sldId id="272" r:id="rId6"/>
    <p:sldId id="261" r:id="rId7"/>
    <p:sldId id="262" r:id="rId8"/>
    <p:sldId id="257" r:id="rId9"/>
    <p:sldId id="269" r:id="rId10"/>
    <p:sldId id="267" r:id="rId11"/>
    <p:sldId id="273" r:id="rId12"/>
    <p:sldId id="268" r:id="rId13"/>
    <p:sldId id="264" r:id="rId14"/>
    <p:sldId id="265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E189F-2DDB-064D-89EC-AB5316F2C644}" v="145" dt="2024-11-23T10:01:21.718"/>
    <p1510:client id="{EF2BA229-D412-41AC-A85C-6EBD732E62A1}" v="1" dt="2024-11-25T04:29:14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g. fazzari" userId="092c3107cf5bafbe" providerId="Windows Live" clId="Web-{EF2BA229-D412-41AC-A85C-6EBD732E62A1}"/>
    <pc:docChg chg="modSld">
      <pc:chgData name="stefano g. fazzari" userId="092c3107cf5bafbe" providerId="Windows Live" clId="Web-{EF2BA229-D412-41AC-A85C-6EBD732E62A1}" dt="2024-11-25T04:29:14.040" v="0" actId="1076"/>
      <pc:docMkLst>
        <pc:docMk/>
      </pc:docMkLst>
      <pc:sldChg chg="modSp">
        <pc:chgData name="stefano g. fazzari" userId="092c3107cf5bafbe" providerId="Windows Live" clId="Web-{EF2BA229-D412-41AC-A85C-6EBD732E62A1}" dt="2024-11-25T04:29:14.040" v="0" actId="1076"/>
        <pc:sldMkLst>
          <pc:docMk/>
          <pc:sldMk cId="1699555118" sldId="268"/>
        </pc:sldMkLst>
        <pc:picChg chg="mod">
          <ac:chgData name="stefano g. fazzari" userId="092c3107cf5bafbe" providerId="Windows Live" clId="Web-{EF2BA229-D412-41AC-A85C-6EBD732E62A1}" dt="2024-11-25T04:29:14.040" v="0" actId="1076"/>
          <ac:picMkLst>
            <pc:docMk/>
            <pc:sldMk cId="1699555118" sldId="268"/>
            <ac:picMk id="9" creationId="{A16B133F-FB33-845B-C807-ECC8C5E58728}"/>
          </ac:picMkLst>
        </pc:picChg>
      </pc:sldChg>
    </pc:docChg>
  </pc:docChgLst>
  <pc:docChgLst>
    <pc:chgData name="stefano g. fazzari" userId="092c3107cf5bafbe" providerId="LiveId" clId="{C1DE189F-2DDB-064D-89EC-AB5316F2C644}"/>
    <pc:docChg chg="undo custSel addSld delSld modSld sldOrd">
      <pc:chgData name="stefano g. fazzari" userId="092c3107cf5bafbe" providerId="LiveId" clId="{C1DE189F-2DDB-064D-89EC-AB5316F2C644}" dt="2024-11-23T10:15:14.226" v="3062" actId="404"/>
      <pc:docMkLst>
        <pc:docMk/>
      </pc:docMkLst>
      <pc:sldChg chg="addSp modSp mod">
        <pc:chgData name="stefano g. fazzari" userId="092c3107cf5bafbe" providerId="LiveId" clId="{C1DE189F-2DDB-064D-89EC-AB5316F2C644}" dt="2024-11-23T10:09:04.356" v="3060" actId="20577"/>
        <pc:sldMkLst>
          <pc:docMk/>
          <pc:sldMk cId="3566408238" sldId="256"/>
        </pc:sldMkLst>
        <pc:spChg chg="mod">
          <ac:chgData name="stefano g. fazzari" userId="092c3107cf5bafbe" providerId="LiveId" clId="{C1DE189F-2DDB-064D-89EC-AB5316F2C644}" dt="2024-11-17T20:54:20.429" v="1298" actId="20577"/>
          <ac:spMkLst>
            <pc:docMk/>
            <pc:sldMk cId="3566408238" sldId="256"/>
            <ac:spMk id="2" creationId="{D8D54839-DE60-32E4-07DB-B51B3CEB7E73}"/>
          </ac:spMkLst>
        </pc:spChg>
        <pc:spChg chg="mod">
          <ac:chgData name="stefano g. fazzari" userId="092c3107cf5bafbe" providerId="LiveId" clId="{C1DE189F-2DDB-064D-89EC-AB5316F2C644}" dt="2024-11-23T10:09:04.356" v="3060" actId="20577"/>
          <ac:spMkLst>
            <pc:docMk/>
            <pc:sldMk cId="3566408238" sldId="256"/>
            <ac:spMk id="6" creationId="{7EB177B6-26C8-A8B7-0F2D-9E3794D03A52}"/>
          </ac:spMkLst>
        </pc:spChg>
        <pc:picChg chg="add mod">
          <ac:chgData name="stefano g. fazzari" userId="092c3107cf5bafbe" providerId="LiveId" clId="{C1DE189F-2DDB-064D-89EC-AB5316F2C644}" dt="2024-11-21T16:51:58.135" v="2019" actId="14100"/>
          <ac:picMkLst>
            <pc:docMk/>
            <pc:sldMk cId="3566408238" sldId="256"/>
            <ac:picMk id="4" creationId="{37E9219D-076D-84E5-F7D9-1CC9F73373B6}"/>
          </ac:picMkLst>
        </pc:picChg>
      </pc:sldChg>
      <pc:sldChg chg="modSp mod">
        <pc:chgData name="stefano g. fazzari" userId="092c3107cf5bafbe" providerId="LiveId" clId="{C1DE189F-2DDB-064D-89EC-AB5316F2C644}" dt="2024-11-23T09:28:10.425" v="2245" actId="14100"/>
        <pc:sldMkLst>
          <pc:docMk/>
          <pc:sldMk cId="1753867581" sldId="257"/>
        </pc:sldMkLst>
        <pc:spChg chg="mod">
          <ac:chgData name="stefano g. fazzari" userId="092c3107cf5bafbe" providerId="LiveId" clId="{C1DE189F-2DDB-064D-89EC-AB5316F2C644}" dt="2024-11-23T09:28:10.425" v="2245" actId="14100"/>
          <ac:spMkLst>
            <pc:docMk/>
            <pc:sldMk cId="1753867581" sldId="257"/>
            <ac:spMk id="2" creationId="{B3F056B3-B628-258A-C3C4-2508166CF721}"/>
          </ac:spMkLst>
        </pc:spChg>
        <pc:spChg chg="mod">
          <ac:chgData name="stefano g. fazzari" userId="092c3107cf5bafbe" providerId="LiveId" clId="{C1DE189F-2DDB-064D-89EC-AB5316F2C644}" dt="2024-11-21T13:26:44.234" v="1525" actId="113"/>
          <ac:spMkLst>
            <pc:docMk/>
            <pc:sldMk cId="1753867581" sldId="257"/>
            <ac:spMk id="3" creationId="{7F124529-5A89-13AB-079A-969CBF9A9922}"/>
          </ac:spMkLst>
        </pc:spChg>
      </pc:sldChg>
      <pc:sldChg chg="modSp mod">
        <pc:chgData name="stefano g. fazzari" userId="092c3107cf5bafbe" providerId="LiveId" clId="{C1DE189F-2DDB-064D-89EC-AB5316F2C644}" dt="2024-11-23T09:05:43.607" v="2064" actId="20577"/>
        <pc:sldMkLst>
          <pc:docMk/>
          <pc:sldMk cId="1449750984" sldId="258"/>
        </pc:sldMkLst>
        <pc:spChg chg="mod">
          <ac:chgData name="stefano g. fazzari" userId="092c3107cf5bafbe" providerId="LiveId" clId="{C1DE189F-2DDB-064D-89EC-AB5316F2C644}" dt="2024-11-23T09:01:12.288" v="2021" actId="403"/>
          <ac:spMkLst>
            <pc:docMk/>
            <pc:sldMk cId="1449750984" sldId="258"/>
            <ac:spMk id="2" creationId="{BB51EEAD-1B4C-ED49-8561-F10B1A0AEA38}"/>
          </ac:spMkLst>
        </pc:spChg>
        <pc:graphicFrameChg chg="mod">
          <ac:chgData name="stefano g. fazzari" userId="092c3107cf5bafbe" providerId="LiveId" clId="{C1DE189F-2DDB-064D-89EC-AB5316F2C644}" dt="2024-11-23T09:05:43.607" v="2064" actId="20577"/>
          <ac:graphicFrameMkLst>
            <pc:docMk/>
            <pc:sldMk cId="1449750984" sldId="258"/>
            <ac:graphicFrameMk id="7" creationId="{CA1CEB6C-F8FD-C8BD-3177-8E776C31323D}"/>
          </ac:graphicFrameMkLst>
        </pc:graphicFrameChg>
      </pc:sldChg>
      <pc:sldChg chg="modSp mod">
        <pc:chgData name="stefano g. fazzari" userId="092c3107cf5bafbe" providerId="LiveId" clId="{C1DE189F-2DDB-064D-89EC-AB5316F2C644}" dt="2024-11-23T09:03:24.396" v="2058" actId="20577"/>
        <pc:sldMkLst>
          <pc:docMk/>
          <pc:sldMk cId="2638312947" sldId="259"/>
        </pc:sldMkLst>
        <pc:spChg chg="mod">
          <ac:chgData name="stefano g. fazzari" userId="092c3107cf5bafbe" providerId="LiveId" clId="{C1DE189F-2DDB-064D-89EC-AB5316F2C644}" dt="2024-11-21T16:53:07.619" v="2020" actId="114"/>
          <ac:spMkLst>
            <pc:docMk/>
            <pc:sldMk cId="2638312947" sldId="259"/>
            <ac:spMk id="2" creationId="{2183FDC8-F83B-3413-7601-5BEC8B0029A3}"/>
          </ac:spMkLst>
        </pc:spChg>
        <pc:spChg chg="mod">
          <ac:chgData name="stefano g. fazzari" userId="092c3107cf5bafbe" providerId="LiveId" clId="{C1DE189F-2DDB-064D-89EC-AB5316F2C644}" dt="2024-11-23T09:03:24.396" v="2058" actId="20577"/>
          <ac:spMkLst>
            <pc:docMk/>
            <pc:sldMk cId="2638312947" sldId="259"/>
            <ac:spMk id="64" creationId="{C3A22CAA-2D12-CB58-B048-30B9D0575ACA}"/>
          </ac:spMkLst>
        </pc:spChg>
      </pc:sldChg>
      <pc:sldChg chg="modSp del mod">
        <pc:chgData name="stefano g. fazzari" userId="092c3107cf5bafbe" providerId="LiveId" clId="{C1DE189F-2DDB-064D-89EC-AB5316F2C644}" dt="2024-11-23T09:17:02.536" v="2109" actId="2696"/>
        <pc:sldMkLst>
          <pc:docMk/>
          <pc:sldMk cId="2438451686" sldId="260"/>
        </pc:sldMkLst>
      </pc:sldChg>
      <pc:sldChg chg="addSp delSp modSp mod setBg">
        <pc:chgData name="stefano g. fazzari" userId="092c3107cf5bafbe" providerId="LiveId" clId="{C1DE189F-2DDB-064D-89EC-AB5316F2C644}" dt="2024-11-23T09:23:45.244" v="2175" actId="20577"/>
        <pc:sldMkLst>
          <pc:docMk/>
          <pc:sldMk cId="2877576071" sldId="261"/>
        </pc:sldMkLst>
        <pc:spChg chg="mod">
          <ac:chgData name="stefano g. fazzari" userId="092c3107cf5bafbe" providerId="LiveId" clId="{C1DE189F-2DDB-064D-89EC-AB5316F2C644}" dt="2024-11-23T09:23:45.244" v="2175" actId="20577"/>
          <ac:spMkLst>
            <pc:docMk/>
            <pc:sldMk cId="2877576071" sldId="261"/>
            <ac:spMk id="2" creationId="{AF84117E-1882-1AF1-833E-897ECA682D25}"/>
          </ac:spMkLst>
        </pc:spChg>
        <pc:spChg chg="mod">
          <ac:chgData name="stefano g. fazzari" userId="092c3107cf5bafbe" providerId="LiveId" clId="{C1DE189F-2DDB-064D-89EC-AB5316F2C644}" dt="2024-11-23T09:18:25.484" v="2111" actId="26606"/>
          <ac:spMkLst>
            <pc:docMk/>
            <pc:sldMk cId="2877576071" sldId="261"/>
            <ac:spMk id="4" creationId="{5D745861-1A10-A59D-CA2F-7A6DF16455F5}"/>
          </ac:spMkLst>
        </pc:spChg>
        <pc:spChg chg="mod">
          <ac:chgData name="stefano g. fazzari" userId="092c3107cf5bafbe" providerId="LiveId" clId="{C1DE189F-2DDB-064D-89EC-AB5316F2C644}" dt="2024-11-23T09:18:25.484" v="2111" actId="26606"/>
          <ac:spMkLst>
            <pc:docMk/>
            <pc:sldMk cId="2877576071" sldId="261"/>
            <ac:spMk id="5" creationId="{DC505109-1311-31FF-C7E0-8A0E2F4605FB}"/>
          </ac:spMkLst>
        </pc:spChg>
        <pc:spChg chg="add">
          <ac:chgData name="stefano g. fazzari" userId="092c3107cf5bafbe" providerId="LiveId" clId="{C1DE189F-2DDB-064D-89EC-AB5316F2C644}" dt="2024-11-23T09:19:32.166" v="2124" actId="26606"/>
          <ac:spMkLst>
            <pc:docMk/>
            <pc:sldMk cId="2877576071" sldId="261"/>
            <ac:spMk id="30" creationId="{DCC231C8-C761-4B31-9B1C-C6D19248C6B3}"/>
          </ac:spMkLst>
        </pc:spChg>
        <pc:graphicFrameChg chg="mod ord modGraphic">
          <ac:chgData name="stefano g. fazzari" userId="092c3107cf5bafbe" providerId="LiveId" clId="{C1DE189F-2DDB-064D-89EC-AB5316F2C644}" dt="2024-11-23T09:23:04.312" v="2171" actId="14100"/>
          <ac:graphicFrameMkLst>
            <pc:docMk/>
            <pc:sldMk cId="2877576071" sldId="261"/>
            <ac:graphicFrameMk id="8" creationId="{58C72E72-5D4D-9078-6E44-8C3518143DD3}"/>
          </ac:graphicFrameMkLst>
        </pc:graphicFrameChg>
      </pc:sldChg>
      <pc:sldChg chg="modSp mod">
        <pc:chgData name="stefano g. fazzari" userId="092c3107cf5bafbe" providerId="LiveId" clId="{C1DE189F-2DDB-064D-89EC-AB5316F2C644}" dt="2024-11-23T09:26:57.349" v="2195" actId="20577"/>
        <pc:sldMkLst>
          <pc:docMk/>
          <pc:sldMk cId="2928123038" sldId="262"/>
        </pc:sldMkLst>
        <pc:spChg chg="mod">
          <ac:chgData name="stefano g. fazzari" userId="092c3107cf5bafbe" providerId="LiveId" clId="{C1DE189F-2DDB-064D-89EC-AB5316F2C644}" dt="2024-11-23T09:23:51.930" v="2179" actId="20577"/>
          <ac:spMkLst>
            <pc:docMk/>
            <pc:sldMk cId="2928123038" sldId="262"/>
            <ac:spMk id="2" creationId="{70E40F81-477D-6BBD-E8D9-235AEF4A488D}"/>
          </ac:spMkLst>
        </pc:spChg>
        <pc:spChg chg="mod">
          <ac:chgData name="stefano g. fazzari" userId="092c3107cf5bafbe" providerId="LiveId" clId="{C1DE189F-2DDB-064D-89EC-AB5316F2C644}" dt="2024-11-23T09:26:57.349" v="2195" actId="20577"/>
          <ac:spMkLst>
            <pc:docMk/>
            <pc:sldMk cId="2928123038" sldId="262"/>
            <ac:spMk id="3" creationId="{DC134C21-10E5-0368-A82A-7C8A85F8FCD8}"/>
          </ac:spMkLst>
        </pc:spChg>
      </pc:sldChg>
      <pc:sldChg chg="modSp del mod">
        <pc:chgData name="stefano g. fazzari" userId="092c3107cf5bafbe" providerId="LiveId" clId="{C1DE189F-2DDB-064D-89EC-AB5316F2C644}" dt="2024-11-21T13:54:37.701" v="1752" actId="2696"/>
        <pc:sldMkLst>
          <pc:docMk/>
          <pc:sldMk cId="1256219643" sldId="263"/>
        </pc:sldMkLst>
      </pc:sldChg>
      <pc:sldChg chg="addSp delSp modSp mod setBg">
        <pc:chgData name="stefano g. fazzari" userId="092c3107cf5bafbe" providerId="LiveId" clId="{C1DE189F-2DDB-064D-89EC-AB5316F2C644}" dt="2024-11-23T10:15:14.226" v="3062" actId="404"/>
        <pc:sldMkLst>
          <pc:docMk/>
          <pc:sldMk cId="683686471" sldId="264"/>
        </pc:sldMkLst>
        <pc:spChg chg="mod">
          <ac:chgData name="stefano g. fazzari" userId="092c3107cf5bafbe" providerId="LiveId" clId="{C1DE189F-2DDB-064D-89EC-AB5316F2C644}" dt="2024-11-23T10:15:14.226" v="3062" actId="404"/>
          <ac:spMkLst>
            <pc:docMk/>
            <pc:sldMk cId="683686471" sldId="264"/>
            <ac:spMk id="2" creationId="{03926E7F-6301-CE6A-0129-3CC921347672}"/>
          </ac:spMkLst>
        </pc:spChg>
        <pc:spChg chg="mod">
          <ac:chgData name="stefano g. fazzari" userId="092c3107cf5bafbe" providerId="LiveId" clId="{C1DE189F-2DDB-064D-89EC-AB5316F2C644}" dt="2024-11-23T10:06:01.860" v="3053" actId="27636"/>
          <ac:spMkLst>
            <pc:docMk/>
            <pc:sldMk cId="683686471" sldId="264"/>
            <ac:spMk id="3" creationId="{65923359-1F66-ADBD-1139-A41C14888220}"/>
          </ac:spMkLst>
        </pc:spChg>
        <pc:spChg chg="mod">
          <ac:chgData name="stefano g. fazzari" userId="092c3107cf5bafbe" providerId="LiveId" clId="{C1DE189F-2DDB-064D-89EC-AB5316F2C644}" dt="2024-11-21T13:56:23.345" v="1788" actId="26606"/>
          <ac:spMkLst>
            <pc:docMk/>
            <pc:sldMk cId="683686471" sldId="264"/>
            <ac:spMk id="4" creationId="{D152F0CF-9428-B4B3-DA38-BE3112843E60}"/>
          </ac:spMkLst>
        </pc:spChg>
        <pc:spChg chg="mod">
          <ac:chgData name="stefano g. fazzari" userId="092c3107cf5bafbe" providerId="LiveId" clId="{C1DE189F-2DDB-064D-89EC-AB5316F2C644}" dt="2024-11-21T13:56:23.345" v="1788" actId="26606"/>
          <ac:spMkLst>
            <pc:docMk/>
            <pc:sldMk cId="683686471" sldId="264"/>
            <ac:spMk id="5" creationId="{92FCC9D9-16B1-2DB7-0EB9-039CF9470386}"/>
          </ac:spMkLst>
        </pc:spChg>
        <pc:spChg chg="add">
          <ac:chgData name="stefano g. fazzari" userId="092c3107cf5bafbe" providerId="LiveId" clId="{C1DE189F-2DDB-064D-89EC-AB5316F2C644}" dt="2024-11-23T09:47:16.432" v="2634" actId="26606"/>
          <ac:spMkLst>
            <pc:docMk/>
            <pc:sldMk cId="683686471" sldId="264"/>
            <ac:spMk id="37" creationId="{2C1BBA94-3F40-40AA-8BB9-E69E25E537C1}"/>
          </ac:spMkLst>
        </pc:spChg>
        <pc:spChg chg="add">
          <ac:chgData name="stefano g. fazzari" userId="092c3107cf5bafbe" providerId="LiveId" clId="{C1DE189F-2DDB-064D-89EC-AB5316F2C644}" dt="2024-11-23T09:47:16.432" v="2634" actId="26606"/>
          <ac:spMkLst>
            <pc:docMk/>
            <pc:sldMk cId="683686471" sldId="264"/>
            <ac:spMk id="42" creationId="{3AD318CC-E2A8-4E27-9548-A047A78999B1}"/>
          </ac:spMkLst>
        </pc:spChg>
        <pc:grpChg chg="add">
          <ac:chgData name="stefano g. fazzari" userId="092c3107cf5bafbe" providerId="LiveId" clId="{C1DE189F-2DDB-064D-89EC-AB5316F2C644}" dt="2024-11-23T09:47:16.432" v="2634" actId="26606"/>
          <ac:grpSpMkLst>
            <pc:docMk/>
            <pc:sldMk cId="683686471" sldId="264"/>
            <ac:grpSpMk id="43" creationId="{B14B560F-9DD7-4302-A60B-EBD3EF59B073}"/>
          </ac:grpSpMkLst>
        </pc:grpChg>
        <pc:picChg chg="add mod">
          <ac:chgData name="stefano g. fazzari" userId="092c3107cf5bafbe" providerId="LiveId" clId="{C1DE189F-2DDB-064D-89EC-AB5316F2C644}" dt="2024-11-23T10:02:31.796" v="2815" actId="207"/>
          <ac:picMkLst>
            <pc:docMk/>
            <pc:sldMk cId="683686471" sldId="264"/>
            <ac:picMk id="7" creationId="{3BB9DD88-B361-4E44-C7DF-41C87CA66F46}"/>
          </ac:picMkLst>
        </pc:picChg>
      </pc:sldChg>
      <pc:sldChg chg="addSp delSp modSp new mod setBg">
        <pc:chgData name="stefano g. fazzari" userId="092c3107cf5bafbe" providerId="LiveId" clId="{C1DE189F-2DDB-064D-89EC-AB5316F2C644}" dt="2024-11-23T09:45:44.347" v="2631" actId="403"/>
        <pc:sldMkLst>
          <pc:docMk/>
          <pc:sldMk cId="2555730010" sldId="265"/>
        </pc:sldMkLst>
        <pc:spChg chg="mod">
          <ac:chgData name="stefano g. fazzari" userId="092c3107cf5bafbe" providerId="LiveId" clId="{C1DE189F-2DDB-064D-89EC-AB5316F2C644}" dt="2024-11-23T09:45:29.643" v="2626" actId="242"/>
          <ac:spMkLst>
            <pc:docMk/>
            <pc:sldMk cId="2555730010" sldId="265"/>
            <ac:spMk id="2" creationId="{1AAA0AAC-4109-4A4E-B0CD-E556449FE900}"/>
          </ac:spMkLst>
        </pc:spChg>
        <pc:spChg chg="mod">
          <ac:chgData name="stefano g. fazzari" userId="092c3107cf5bafbe" providerId="LiveId" clId="{C1DE189F-2DDB-064D-89EC-AB5316F2C644}" dt="2024-11-23T09:45:44.347" v="2631" actId="403"/>
          <ac:spMkLst>
            <pc:docMk/>
            <pc:sldMk cId="2555730010" sldId="265"/>
            <ac:spMk id="3" creationId="{C179B763-8460-9B18-EEE3-845A70689668}"/>
          </ac:spMkLst>
        </pc:spChg>
        <pc:spChg chg="mod ord">
          <ac:chgData name="stefano g. fazzari" userId="092c3107cf5bafbe" providerId="LiveId" clId="{C1DE189F-2DDB-064D-89EC-AB5316F2C644}" dt="2024-11-23T09:45:14.781" v="2622" actId="26606"/>
          <ac:spMkLst>
            <pc:docMk/>
            <pc:sldMk cId="2555730010" sldId="265"/>
            <ac:spMk id="4" creationId="{4F58AC93-7673-D24F-B34B-65FD19730F33}"/>
          </ac:spMkLst>
        </pc:spChg>
        <pc:spChg chg="mod ord">
          <ac:chgData name="stefano g. fazzari" userId="092c3107cf5bafbe" providerId="LiveId" clId="{C1DE189F-2DDB-064D-89EC-AB5316F2C644}" dt="2024-11-23T09:45:14.781" v="2622" actId="26606"/>
          <ac:spMkLst>
            <pc:docMk/>
            <pc:sldMk cId="2555730010" sldId="265"/>
            <ac:spMk id="5" creationId="{6D8F6FFB-F5B5-0B5D-15C8-70D8EFD18965}"/>
          </ac:spMkLst>
        </pc:spChg>
        <pc:spChg chg="add">
          <ac:chgData name="stefano g. fazzari" userId="092c3107cf5bafbe" providerId="LiveId" clId="{C1DE189F-2DDB-064D-89EC-AB5316F2C644}" dt="2024-11-23T09:45:14.781" v="2622" actId="26606"/>
          <ac:spMkLst>
            <pc:docMk/>
            <pc:sldMk cId="2555730010" sldId="265"/>
            <ac:spMk id="43" creationId="{ECC07320-C2CA-4E29-8481-9D9E143C7788}"/>
          </ac:spMkLst>
        </pc:spChg>
        <pc:spChg chg="add">
          <ac:chgData name="stefano g. fazzari" userId="092c3107cf5bafbe" providerId="LiveId" clId="{C1DE189F-2DDB-064D-89EC-AB5316F2C644}" dt="2024-11-23T09:45:14.781" v="2622" actId="26606"/>
          <ac:spMkLst>
            <pc:docMk/>
            <pc:sldMk cId="2555730010" sldId="265"/>
            <ac:spMk id="45" creationId="{178FB36B-5BFE-42CA-BC60-1115E0D95EEC}"/>
          </ac:spMkLst>
        </pc:spChg>
        <pc:picChg chg="add mod ord">
          <ac:chgData name="stefano g. fazzari" userId="092c3107cf5bafbe" providerId="LiveId" clId="{C1DE189F-2DDB-064D-89EC-AB5316F2C644}" dt="2024-11-23T09:45:14.781" v="2622" actId="26606"/>
          <ac:picMkLst>
            <pc:docMk/>
            <pc:sldMk cId="2555730010" sldId="265"/>
            <ac:picMk id="7" creationId="{D4BDB269-F0BA-D8C7-9009-389E11DE415D}"/>
          </ac:picMkLst>
        </pc:picChg>
      </pc:sldChg>
      <pc:sldChg chg="modSp add del">
        <pc:chgData name="stefano g. fazzari" userId="092c3107cf5bafbe" providerId="LiveId" clId="{C1DE189F-2DDB-064D-89EC-AB5316F2C644}" dt="2024-11-21T13:54:41.894" v="1753" actId="2696"/>
        <pc:sldMkLst>
          <pc:docMk/>
          <pc:sldMk cId="2653081043" sldId="266"/>
        </pc:sldMkLst>
      </pc:sldChg>
      <pc:sldChg chg="addSp modSp new mod setBg">
        <pc:chgData name="stefano g. fazzari" userId="092c3107cf5bafbe" providerId="LiveId" clId="{C1DE189F-2DDB-064D-89EC-AB5316F2C644}" dt="2024-11-23T09:34:32.309" v="2316" actId="20577"/>
        <pc:sldMkLst>
          <pc:docMk/>
          <pc:sldMk cId="193481626" sldId="267"/>
        </pc:sldMkLst>
        <pc:spChg chg="mod">
          <ac:chgData name="stefano g. fazzari" userId="092c3107cf5bafbe" providerId="LiveId" clId="{C1DE189F-2DDB-064D-89EC-AB5316F2C644}" dt="2024-11-21T13:49:43.557" v="1583" actId="403"/>
          <ac:spMkLst>
            <pc:docMk/>
            <pc:sldMk cId="193481626" sldId="267"/>
            <ac:spMk id="2" creationId="{7BBFD7D5-A46E-4B48-6CF8-6ACA276F1519}"/>
          </ac:spMkLst>
        </pc:spChg>
        <pc:spChg chg="mod">
          <ac:chgData name="stefano g. fazzari" userId="092c3107cf5bafbe" providerId="LiveId" clId="{C1DE189F-2DDB-064D-89EC-AB5316F2C644}" dt="2024-11-23T09:34:32.309" v="2316" actId="20577"/>
          <ac:spMkLst>
            <pc:docMk/>
            <pc:sldMk cId="193481626" sldId="267"/>
            <ac:spMk id="3" creationId="{A2251A89-850B-E689-48C1-EA1F98C117D4}"/>
          </ac:spMkLst>
        </pc:spChg>
        <pc:spChg chg="mod">
          <ac:chgData name="stefano g. fazzari" userId="092c3107cf5bafbe" providerId="LiveId" clId="{C1DE189F-2DDB-064D-89EC-AB5316F2C644}" dt="2024-11-21T13:48:44.427" v="1564" actId="26606"/>
          <ac:spMkLst>
            <pc:docMk/>
            <pc:sldMk cId="193481626" sldId="267"/>
            <ac:spMk id="4" creationId="{8A163D2C-520A-9C24-475F-361802C849D3}"/>
          </ac:spMkLst>
        </pc:spChg>
        <pc:spChg chg="mod">
          <ac:chgData name="stefano g. fazzari" userId="092c3107cf5bafbe" providerId="LiveId" clId="{C1DE189F-2DDB-064D-89EC-AB5316F2C644}" dt="2024-11-21T13:48:44.427" v="1564" actId="26606"/>
          <ac:spMkLst>
            <pc:docMk/>
            <pc:sldMk cId="193481626" sldId="267"/>
            <ac:spMk id="5" creationId="{572EE4D9-1D31-F0D1-E6C3-F06AC87BE0A0}"/>
          </ac:spMkLst>
        </pc:spChg>
        <pc:spChg chg="add">
          <ac:chgData name="stefano g. fazzari" userId="092c3107cf5bafbe" providerId="LiveId" clId="{C1DE189F-2DDB-064D-89EC-AB5316F2C644}" dt="2024-11-21T13:48:44.427" v="1564" actId="26606"/>
          <ac:spMkLst>
            <pc:docMk/>
            <pc:sldMk cId="193481626" sldId="267"/>
            <ac:spMk id="12" creationId="{EDDBB197-D710-4A4F-A9CA-FD2177498BE8}"/>
          </ac:spMkLst>
        </pc:spChg>
        <pc:spChg chg="add">
          <ac:chgData name="stefano g. fazzari" userId="092c3107cf5bafbe" providerId="LiveId" clId="{C1DE189F-2DDB-064D-89EC-AB5316F2C644}" dt="2024-11-21T13:48:44.427" v="1564" actId="26606"/>
          <ac:spMkLst>
            <pc:docMk/>
            <pc:sldMk cId="193481626" sldId="267"/>
            <ac:spMk id="14" creationId="{975D1CFA-2CDB-4B64-BD9F-85744E8DA12F}"/>
          </ac:spMkLst>
        </pc:spChg>
        <pc:grpChg chg="add">
          <ac:chgData name="stefano g. fazzari" userId="092c3107cf5bafbe" providerId="LiveId" clId="{C1DE189F-2DDB-064D-89EC-AB5316F2C644}" dt="2024-11-21T13:48:44.427" v="1564" actId="26606"/>
          <ac:grpSpMkLst>
            <pc:docMk/>
            <pc:sldMk cId="193481626" sldId="267"/>
            <ac:grpSpMk id="16" creationId="{25EE5136-01F1-466C-962D-BA9B4C6757AA}"/>
          </ac:grpSpMkLst>
        </pc:grpChg>
        <pc:picChg chg="add">
          <ac:chgData name="stefano g. fazzari" userId="092c3107cf5bafbe" providerId="LiveId" clId="{C1DE189F-2DDB-064D-89EC-AB5316F2C644}" dt="2024-11-21T13:48:44.427" v="1564" actId="26606"/>
          <ac:picMkLst>
            <pc:docMk/>
            <pc:sldMk cId="193481626" sldId="267"/>
            <ac:picMk id="9" creationId="{D7584769-EBDA-CD99-C035-FAF315B83A4B}"/>
          </ac:picMkLst>
        </pc:picChg>
      </pc:sldChg>
      <pc:sldChg chg="addSp delSp modSp add mod">
        <pc:chgData name="stefano g. fazzari" userId="092c3107cf5bafbe" providerId="LiveId" clId="{C1DE189F-2DDB-064D-89EC-AB5316F2C644}" dt="2024-11-23T09:40:40.607" v="2608" actId="20577"/>
        <pc:sldMkLst>
          <pc:docMk/>
          <pc:sldMk cId="1699555118" sldId="268"/>
        </pc:sldMkLst>
        <pc:spChg chg="mo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2" creationId="{91F58244-FE10-C873-D579-4548ED81E756}"/>
          </ac:spMkLst>
        </pc:spChg>
        <pc:spChg chg="mod">
          <ac:chgData name="stefano g. fazzari" userId="092c3107cf5bafbe" providerId="LiveId" clId="{C1DE189F-2DDB-064D-89EC-AB5316F2C644}" dt="2024-11-23T09:40:40.607" v="2608" actId="20577"/>
          <ac:spMkLst>
            <pc:docMk/>
            <pc:sldMk cId="1699555118" sldId="268"/>
            <ac:spMk id="3" creationId="{2D087353-E37C-E3D8-EC2E-3564EF061AA7}"/>
          </ac:spMkLst>
        </pc:spChg>
        <pc:spChg chg="mo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4" creationId="{8ECACAA1-77A8-D9EF-1477-2246CA671DBC}"/>
          </ac:spMkLst>
        </pc:spChg>
        <pc:spChg chg="mo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5" creationId="{B5B0C090-E6A9-6073-667C-D1E8178CD8B5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25" creationId="{1CD81A2A-6ED4-4EF4-A14C-912D31E14800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27" creationId="{1661932C-CA15-4E17-B115-FAE7CBEE4789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29" creationId="{8590ADD5-9383-4D3D-9047-3DA2593CCB5D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31" creationId="{DABE3E45-88CF-45D8-8D40-C773324D93F6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35" creationId="{B91ECDA9-56DC-4270-8F33-01C5637B8CEB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37" creationId="{75F47824-961D-465D-84F9-EAE11BC6173B}"/>
          </ac:spMkLst>
        </pc:spChg>
        <pc:spChg chg="add">
          <ac:chgData name="stefano g. fazzari" userId="092c3107cf5bafbe" providerId="LiveId" clId="{C1DE189F-2DDB-064D-89EC-AB5316F2C644}" dt="2024-11-21T13:51:35.468" v="1670" actId="26606"/>
          <ac:spMkLst>
            <pc:docMk/>
            <pc:sldMk cId="1699555118" sldId="268"/>
            <ac:spMk id="39" creationId="{FEC9DA3E-C1D7-472D-B7C0-F71AE41FBA23}"/>
          </ac:spMkLst>
        </pc:spChg>
        <pc:picChg chg="mod">
          <ac:chgData name="stefano g. fazzari" userId="092c3107cf5bafbe" providerId="LiveId" clId="{C1DE189F-2DDB-064D-89EC-AB5316F2C644}" dt="2024-11-21T13:51:35.468" v="1670" actId="26606"/>
          <ac:picMkLst>
            <pc:docMk/>
            <pc:sldMk cId="1699555118" sldId="268"/>
            <ac:picMk id="9" creationId="{A16B133F-FB33-845B-C807-ECC8C5E58728}"/>
          </ac:picMkLst>
        </pc:picChg>
        <pc:cxnChg chg="add">
          <ac:chgData name="stefano g. fazzari" userId="092c3107cf5bafbe" providerId="LiveId" clId="{C1DE189F-2DDB-064D-89EC-AB5316F2C644}" dt="2024-11-21T13:51:35.468" v="1670" actId="26606"/>
          <ac:cxnSpMkLst>
            <pc:docMk/>
            <pc:sldMk cId="1699555118" sldId="268"/>
            <ac:cxnSpMk id="33" creationId="{49CD1692-827B-4C8D-B4A1-134FD04CF45C}"/>
          </ac:cxnSpMkLst>
        </pc:cxnChg>
      </pc:sldChg>
      <pc:sldChg chg="addSp delSp modSp add mod ord">
        <pc:chgData name="stefano g. fazzari" userId="092c3107cf5bafbe" providerId="LiveId" clId="{C1DE189F-2DDB-064D-89EC-AB5316F2C644}" dt="2024-11-23T09:29:03.191" v="2281" actId="20577"/>
        <pc:sldMkLst>
          <pc:docMk/>
          <pc:sldMk cId="1238766356" sldId="269"/>
        </pc:sldMkLst>
        <pc:spChg chg="mo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2" creationId="{0D08FAE0-25FB-EE74-6942-13F03A876D55}"/>
          </ac:spMkLst>
        </pc:spChg>
        <pc:spChg chg="mod">
          <ac:chgData name="stefano g. fazzari" userId="092c3107cf5bafbe" providerId="LiveId" clId="{C1DE189F-2DDB-064D-89EC-AB5316F2C644}" dt="2024-11-23T09:29:03.191" v="2281" actId="20577"/>
          <ac:spMkLst>
            <pc:docMk/>
            <pc:sldMk cId="1238766356" sldId="269"/>
            <ac:spMk id="3" creationId="{BE75E5B9-20FF-D63F-C519-AC38675F097F}"/>
          </ac:spMkLst>
        </pc:spChg>
        <pc:spChg chg="mod or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4" creationId="{1E516C86-31ED-EE3D-0C68-8F62357EAC0A}"/>
          </ac:spMkLst>
        </pc:spChg>
        <pc:spChg chg="mo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5" creationId="{CF16E7E3-3C2D-E21F-80D1-4910BF7F7E95}"/>
          </ac:spMkLst>
        </pc:spChg>
        <pc:spChg chg="ad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25" creationId="{1B15ED52-F352-441B-82BF-E0EA34836D08}"/>
          </ac:spMkLst>
        </pc:spChg>
        <pc:spChg chg="ad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27" creationId="{61707E60-CEC9-4661-AA82-69242EB4BDC3}"/>
          </ac:spMkLst>
        </pc:spChg>
        <pc:spChg chg="add">
          <ac:chgData name="stefano g. fazzari" userId="092c3107cf5bafbe" providerId="LiveId" clId="{C1DE189F-2DDB-064D-89EC-AB5316F2C644}" dt="2024-11-21T13:54:00.362" v="1738" actId="26606"/>
          <ac:spMkLst>
            <pc:docMk/>
            <pc:sldMk cId="1238766356" sldId="269"/>
            <ac:spMk id="29" creationId="{8F035CD8-AE30-4146-96F2-036B0CE5E4F3}"/>
          </ac:spMkLst>
        </pc:spChg>
        <pc:picChg chg="mod">
          <ac:chgData name="stefano g. fazzari" userId="092c3107cf5bafbe" providerId="LiveId" clId="{C1DE189F-2DDB-064D-89EC-AB5316F2C644}" dt="2024-11-21T13:54:00.362" v="1738" actId="26606"/>
          <ac:picMkLst>
            <pc:docMk/>
            <pc:sldMk cId="1238766356" sldId="269"/>
            <ac:picMk id="9" creationId="{32B4FBFD-B847-D4B8-357F-D1A1FD89258B}"/>
          </ac:picMkLst>
        </pc:picChg>
      </pc:sldChg>
      <pc:sldChg chg="new del">
        <pc:chgData name="stefano g. fazzari" userId="092c3107cf5bafbe" providerId="LiveId" clId="{C1DE189F-2DDB-064D-89EC-AB5316F2C644}" dt="2024-11-21T13:52:12.280" v="1672" actId="2696"/>
        <pc:sldMkLst>
          <pc:docMk/>
          <pc:sldMk cId="2576868553" sldId="269"/>
        </pc:sldMkLst>
      </pc:sldChg>
      <pc:sldChg chg="add del">
        <pc:chgData name="stefano g. fazzari" userId="092c3107cf5bafbe" providerId="LiveId" clId="{C1DE189F-2DDB-064D-89EC-AB5316F2C644}" dt="2024-11-23T09:17:05.608" v="2110" actId="2696"/>
        <pc:sldMkLst>
          <pc:docMk/>
          <pc:sldMk cId="85294435" sldId="270"/>
        </pc:sldMkLst>
      </pc:sldChg>
      <pc:sldChg chg="addSp delSp modSp new mod setBg">
        <pc:chgData name="stefano g. fazzari" userId="092c3107cf5bafbe" providerId="LiveId" clId="{C1DE189F-2DDB-064D-89EC-AB5316F2C644}" dt="2024-11-23T09:13:42.128" v="2084" actId="20577"/>
        <pc:sldMkLst>
          <pc:docMk/>
          <pc:sldMk cId="3097582389" sldId="271"/>
        </pc:sldMkLst>
        <pc:spChg chg="mod">
          <ac:chgData name="stefano g. fazzari" userId="092c3107cf5bafbe" providerId="LiveId" clId="{C1DE189F-2DDB-064D-89EC-AB5316F2C644}" dt="2024-11-23T09:13:42.128" v="2084" actId="20577"/>
          <ac:spMkLst>
            <pc:docMk/>
            <pc:sldMk cId="3097582389" sldId="271"/>
            <ac:spMk id="2" creationId="{874E338F-6BB7-C635-1684-3A709492D0A6}"/>
          </ac:spMkLst>
        </pc:spChg>
        <pc:spChg chg="mod">
          <ac:chgData name="stefano g. fazzari" userId="092c3107cf5bafbe" providerId="LiveId" clId="{C1DE189F-2DDB-064D-89EC-AB5316F2C644}" dt="2024-11-23T09:13:16.099" v="2080" actId="403"/>
          <ac:spMkLst>
            <pc:docMk/>
            <pc:sldMk cId="3097582389" sldId="271"/>
            <ac:spMk id="3" creationId="{95F9D053-E30F-E4F4-BA80-21941FAA1F3C}"/>
          </ac:spMkLst>
        </pc:spChg>
        <pc:spChg chg="mod">
          <ac:chgData name="stefano g. fazzari" userId="092c3107cf5bafbe" providerId="LiveId" clId="{C1DE189F-2DDB-064D-89EC-AB5316F2C644}" dt="2024-11-23T09:13:06.649" v="2078" actId="26606"/>
          <ac:spMkLst>
            <pc:docMk/>
            <pc:sldMk cId="3097582389" sldId="271"/>
            <ac:spMk id="4" creationId="{92E5953A-56F5-E461-6FCD-9F9A15DAF277}"/>
          </ac:spMkLst>
        </pc:spChg>
        <pc:spChg chg="mod">
          <ac:chgData name="stefano g. fazzari" userId="092c3107cf5bafbe" providerId="LiveId" clId="{C1DE189F-2DDB-064D-89EC-AB5316F2C644}" dt="2024-11-23T09:13:06.649" v="2078" actId="26606"/>
          <ac:spMkLst>
            <pc:docMk/>
            <pc:sldMk cId="3097582389" sldId="271"/>
            <ac:spMk id="5" creationId="{87E4847E-3A54-69D0-9EE2-9196550A0FA8}"/>
          </ac:spMkLst>
        </pc:spChg>
        <pc:spChg chg="add">
          <ac:chgData name="stefano g. fazzari" userId="092c3107cf5bafbe" providerId="LiveId" clId="{C1DE189F-2DDB-064D-89EC-AB5316F2C644}" dt="2024-11-23T09:13:06.649" v="2078" actId="26606"/>
          <ac:spMkLst>
            <pc:docMk/>
            <pc:sldMk cId="3097582389" sldId="271"/>
            <ac:spMk id="28" creationId="{87BF42CA-AD55-48B4-8949-C4DCA60A6AEE}"/>
          </ac:spMkLst>
        </pc:spChg>
        <pc:spChg chg="add">
          <ac:chgData name="stefano g. fazzari" userId="092c3107cf5bafbe" providerId="LiveId" clId="{C1DE189F-2DDB-064D-89EC-AB5316F2C644}" dt="2024-11-23T09:13:06.649" v="2078" actId="26606"/>
          <ac:spMkLst>
            <pc:docMk/>
            <pc:sldMk cId="3097582389" sldId="271"/>
            <ac:spMk id="29" creationId="{66AE1D3D-3106-4CB2-AA7C-0C1642AC0F2E}"/>
          </ac:spMkLst>
        </pc:spChg>
        <pc:grpChg chg="add">
          <ac:chgData name="stefano g. fazzari" userId="092c3107cf5bafbe" providerId="LiveId" clId="{C1DE189F-2DDB-064D-89EC-AB5316F2C644}" dt="2024-11-23T09:13:06.649" v="2078" actId="26606"/>
          <ac:grpSpMkLst>
            <pc:docMk/>
            <pc:sldMk cId="3097582389" sldId="271"/>
            <ac:grpSpMk id="30" creationId="{0A31B6AF-B711-4CDB-8C2B-16E963DDC4C5}"/>
          </ac:grpSpMkLst>
        </pc:grpChg>
      </pc:sldChg>
      <pc:sldChg chg="modSp add mod">
        <pc:chgData name="stefano g. fazzari" userId="092c3107cf5bafbe" providerId="LiveId" clId="{C1DE189F-2DDB-064D-89EC-AB5316F2C644}" dt="2024-11-23T09:16:28.100" v="2108" actId="20577"/>
        <pc:sldMkLst>
          <pc:docMk/>
          <pc:sldMk cId="1531900002" sldId="272"/>
        </pc:sldMkLst>
        <pc:spChg chg="mod">
          <ac:chgData name="stefano g. fazzari" userId="092c3107cf5bafbe" providerId="LiveId" clId="{C1DE189F-2DDB-064D-89EC-AB5316F2C644}" dt="2024-11-23T09:13:50.804" v="2087" actId="20577"/>
          <ac:spMkLst>
            <pc:docMk/>
            <pc:sldMk cId="1531900002" sldId="272"/>
            <ac:spMk id="2" creationId="{B49FDD0D-BC01-6918-C080-D8A9E33E55D3}"/>
          </ac:spMkLst>
        </pc:spChg>
        <pc:spChg chg="mod">
          <ac:chgData name="stefano g. fazzari" userId="092c3107cf5bafbe" providerId="LiveId" clId="{C1DE189F-2DDB-064D-89EC-AB5316F2C644}" dt="2024-11-23T09:16:28.100" v="2108" actId="20577"/>
          <ac:spMkLst>
            <pc:docMk/>
            <pc:sldMk cId="1531900002" sldId="272"/>
            <ac:spMk id="3" creationId="{827FE4C6-77A9-5FB6-C171-626403275967}"/>
          </ac:spMkLst>
        </pc:spChg>
      </pc:sldChg>
      <pc:sldChg chg="addSp delSp modSp add mod">
        <pc:chgData name="stefano g. fazzari" userId="092c3107cf5bafbe" providerId="LiveId" clId="{C1DE189F-2DDB-064D-89EC-AB5316F2C644}" dt="2024-11-23T09:38:37.068" v="2583" actId="242"/>
        <pc:sldMkLst>
          <pc:docMk/>
          <pc:sldMk cId="3119755018" sldId="273"/>
        </pc:sldMkLst>
        <pc:spChg chg="mod">
          <ac:chgData name="stefano g. fazzari" userId="092c3107cf5bafbe" providerId="LiveId" clId="{C1DE189F-2DDB-064D-89EC-AB5316F2C644}" dt="2024-11-23T09:37:53.741" v="2579" actId="26606"/>
          <ac:spMkLst>
            <pc:docMk/>
            <pc:sldMk cId="3119755018" sldId="273"/>
            <ac:spMk id="2" creationId="{468BA920-02A4-9DFE-3BA3-12F820A4C51E}"/>
          </ac:spMkLst>
        </pc:spChg>
        <pc:spChg chg="mod ord">
          <ac:chgData name="stefano g. fazzari" userId="092c3107cf5bafbe" providerId="LiveId" clId="{C1DE189F-2DDB-064D-89EC-AB5316F2C644}" dt="2024-11-23T09:38:37.068" v="2583" actId="242"/>
          <ac:spMkLst>
            <pc:docMk/>
            <pc:sldMk cId="3119755018" sldId="273"/>
            <ac:spMk id="3" creationId="{2530A544-13D6-603C-F1EE-04BEB40474ED}"/>
          </ac:spMkLst>
        </pc:spChg>
        <pc:spChg chg="mod ord">
          <ac:chgData name="stefano g. fazzari" userId="092c3107cf5bafbe" providerId="LiveId" clId="{C1DE189F-2DDB-064D-89EC-AB5316F2C644}" dt="2024-11-23T09:37:53.733" v="2578" actId="26606"/>
          <ac:spMkLst>
            <pc:docMk/>
            <pc:sldMk cId="3119755018" sldId="273"/>
            <ac:spMk id="4" creationId="{59F77817-C4E4-3CE3-7A21-0AE4BE169A9C}"/>
          </ac:spMkLst>
        </pc:spChg>
        <pc:spChg chg="mod">
          <ac:chgData name="stefano g. fazzari" userId="092c3107cf5bafbe" providerId="LiveId" clId="{C1DE189F-2DDB-064D-89EC-AB5316F2C644}" dt="2024-11-23T09:37:53.733" v="2578" actId="26606"/>
          <ac:spMkLst>
            <pc:docMk/>
            <pc:sldMk cId="3119755018" sldId="273"/>
            <ac:spMk id="5" creationId="{71ADC429-D2D8-D3FE-BA39-6624750DF61E}"/>
          </ac:spMkLst>
        </pc:spChg>
        <pc:spChg chg="add">
          <ac:chgData name="stefano g. fazzari" userId="092c3107cf5bafbe" providerId="LiveId" clId="{C1DE189F-2DDB-064D-89EC-AB5316F2C644}" dt="2024-11-23T09:37:53.741" v="2579" actId="26606"/>
          <ac:spMkLst>
            <pc:docMk/>
            <pc:sldMk cId="3119755018" sldId="273"/>
            <ac:spMk id="45" creationId="{85F55C16-BC21-49EF-A4FF-C3155BB93BD3}"/>
          </ac:spMkLst>
        </pc:spChg>
        <pc:spChg chg="add">
          <ac:chgData name="stefano g. fazzari" userId="092c3107cf5bafbe" providerId="LiveId" clId="{C1DE189F-2DDB-064D-89EC-AB5316F2C644}" dt="2024-11-23T09:37:53.741" v="2579" actId="26606"/>
          <ac:spMkLst>
            <pc:docMk/>
            <pc:sldMk cId="3119755018" sldId="273"/>
            <ac:spMk id="46" creationId="{0C5F069E-AFE6-4825-8945-46F2918A5019}"/>
          </ac:spMkLst>
        </pc:spChg>
        <pc:picChg chg="mod ord">
          <ac:chgData name="stefano g. fazzari" userId="092c3107cf5bafbe" providerId="LiveId" clId="{C1DE189F-2DDB-064D-89EC-AB5316F2C644}" dt="2024-11-23T09:37:53.741" v="2579" actId="26606"/>
          <ac:picMkLst>
            <pc:docMk/>
            <pc:sldMk cId="3119755018" sldId="273"/>
            <ac:picMk id="9" creationId="{75ED7E54-80A4-FC6C-82BA-A43C0BA5EF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3C901-188C-484B-8E3C-0777295E8B4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FFFD5F3-EBD9-482B-A984-2F8970D954C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1600" b="0"/>
            <a:t>L'art. 7, comma 3, della L. 47/1985 (oggi art. 31, comma 3, TUE), disciplina le conseguenze di violazioni particolarmente gravi della normativa edilizia, consistenti nella realizzazione di opere:</a:t>
          </a:r>
        </a:p>
        <a:p>
          <a:pPr>
            <a:lnSpc>
              <a:spcPct val="100000"/>
            </a:lnSpc>
            <a:defRPr b="1"/>
          </a:pPr>
          <a:r>
            <a:rPr lang="it-IT" sz="1600" b="0"/>
            <a:t>a) in assenza di concessione (oggi, permesso di costruire);</a:t>
          </a:r>
          <a:endParaRPr lang="en-US" sz="1600" b="0"/>
        </a:p>
        <a:p>
          <a:pPr>
            <a:lnSpc>
              <a:spcPct val="100000"/>
            </a:lnSpc>
            <a:defRPr b="1"/>
          </a:pPr>
          <a:r>
            <a:rPr lang="it-IT" sz="1600" b="0"/>
            <a:t>b) in totale difformità dalla medesima ovvero con variazioni essenziali (come determinate ai sensi dell'art. 8 della medesima legge).</a:t>
          </a:r>
          <a:endParaRPr lang="en-US" sz="1600" b="0"/>
        </a:p>
      </dgm:t>
    </dgm:pt>
    <dgm:pt modelId="{A3E6B7C5-2B5A-4185-A168-4134F992E822}" type="parTrans" cxnId="{5913729B-55B8-4E47-90AD-C68122A78073}">
      <dgm:prSet/>
      <dgm:spPr/>
      <dgm:t>
        <a:bodyPr/>
        <a:lstStyle/>
        <a:p>
          <a:endParaRPr lang="en-US"/>
        </a:p>
      </dgm:t>
    </dgm:pt>
    <dgm:pt modelId="{B27C41C3-4ED5-4285-AFB8-F799DA7A803E}" type="sibTrans" cxnId="{5913729B-55B8-4E47-90AD-C68122A78073}">
      <dgm:prSet/>
      <dgm:spPr/>
      <dgm:t>
        <a:bodyPr/>
        <a:lstStyle/>
        <a:p>
          <a:endParaRPr lang="en-US"/>
        </a:p>
      </dgm:t>
    </dgm:pt>
    <dgm:pt modelId="{E96BC869-A3C1-4105-85B8-07520D7E73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AC03B3-A305-4449-A3E2-C2534FB5C970}" type="parTrans" cxnId="{CDF6A637-CED8-490B-BA73-0B66ED7F5E7A}">
      <dgm:prSet/>
      <dgm:spPr/>
      <dgm:t>
        <a:bodyPr/>
        <a:lstStyle/>
        <a:p>
          <a:endParaRPr lang="en-US"/>
        </a:p>
      </dgm:t>
    </dgm:pt>
    <dgm:pt modelId="{4D0F3CAE-E695-4F40-B069-0BA42AF97ACC}" type="sibTrans" cxnId="{CDF6A637-CED8-490B-BA73-0B66ED7F5E7A}">
      <dgm:prSet/>
      <dgm:spPr/>
      <dgm:t>
        <a:bodyPr/>
        <a:lstStyle/>
        <a:p>
          <a:endParaRPr lang="en-US"/>
        </a:p>
      </dgm:t>
    </dgm:pt>
    <dgm:pt modelId="{91EF0D77-2A11-4F2C-922B-18474EB1F7B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1600" b="0"/>
            <a:t>Il competente organo comunale, una volta accertate le violazioni, se non provvede direttamente alla demolizione dell'abuso e al ripristino dello stato dei luoghi a spese del responsabile, ingiunge a quest'ultimo di demolire l'abuso con un provvedimento che ha funzione ripristinatoria</a:t>
          </a:r>
          <a:endParaRPr lang="en-US" sz="1600" b="0"/>
        </a:p>
      </dgm:t>
    </dgm:pt>
    <dgm:pt modelId="{5BC040D0-958C-4B36-A862-14B2AE71ACE9}" type="parTrans" cxnId="{CD2E11A5-8FEF-4D4E-B28D-DD71F1DACE9E}">
      <dgm:prSet/>
      <dgm:spPr/>
      <dgm:t>
        <a:bodyPr/>
        <a:lstStyle/>
        <a:p>
          <a:endParaRPr lang="en-US"/>
        </a:p>
      </dgm:t>
    </dgm:pt>
    <dgm:pt modelId="{589BBFA4-FCDD-4917-A68B-04014219FB46}" type="sibTrans" cxnId="{CD2E11A5-8FEF-4D4E-B28D-DD71F1DACE9E}">
      <dgm:prSet/>
      <dgm:spPr/>
      <dgm:t>
        <a:bodyPr/>
        <a:lstStyle/>
        <a:p>
          <a:endParaRPr lang="en-US"/>
        </a:p>
      </dgm:t>
    </dgm:pt>
    <dgm:pt modelId="{AD74E772-1190-4B6A-8D9B-F219132C33A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it-IT" sz="1600" b="0"/>
            <a:t>Se il responsabile dell'abuso «non provvede alla demolizione e al ripristino dello stato dei luoghi nel termine di novanta giorni, il bene e l'area di sedime (…) sono acquisiti di diritto gratuitamente al patrimonio del comune. </a:t>
          </a:r>
        </a:p>
        <a:p>
          <a:pPr>
            <a:lnSpc>
              <a:spcPct val="100000"/>
            </a:lnSpc>
            <a:defRPr b="1"/>
          </a:pPr>
          <a:r>
            <a:rPr lang="it-IT" sz="1600" b="0"/>
            <a:t>L'accertamento dell'inottemperanza alla ingiunzione a demolire (…) costituisce titolo per l'immissione nel possesso e </a:t>
          </a:r>
          <a:r>
            <a:rPr lang="it-IT" sz="1600" b="1"/>
            <a:t>per la trascrizione nei registri immobiliari</a:t>
          </a:r>
          <a:r>
            <a:rPr lang="it-IT" sz="1600" b="0"/>
            <a:t>, che deve essere eseguita gratuitamente.</a:t>
          </a:r>
          <a:endParaRPr lang="en-US" sz="1600" b="0"/>
        </a:p>
      </dgm:t>
    </dgm:pt>
    <dgm:pt modelId="{0EC1C547-A241-4F50-9542-46D7F531B12A}" type="parTrans" cxnId="{92569C55-4CC7-41E6-8467-113C237C8010}">
      <dgm:prSet/>
      <dgm:spPr/>
      <dgm:t>
        <a:bodyPr/>
        <a:lstStyle/>
        <a:p>
          <a:endParaRPr lang="en-US"/>
        </a:p>
      </dgm:t>
    </dgm:pt>
    <dgm:pt modelId="{5A17B950-476B-428A-A365-5A5DB302B3EC}" type="sibTrans" cxnId="{92569C55-4CC7-41E6-8467-113C237C8010}">
      <dgm:prSet/>
      <dgm:spPr/>
      <dgm:t>
        <a:bodyPr/>
        <a:lstStyle/>
        <a:p>
          <a:endParaRPr lang="en-US"/>
        </a:p>
      </dgm:t>
    </dgm:pt>
    <dgm:pt modelId="{ACBAF575-EBA6-4116-9563-D5B7C8E80BF6}" type="pres">
      <dgm:prSet presAssocID="{AC93C901-188C-484B-8E3C-0777295E8B43}" presName="root" presStyleCnt="0">
        <dgm:presLayoutVars>
          <dgm:dir/>
          <dgm:resizeHandles val="exact"/>
        </dgm:presLayoutVars>
      </dgm:prSet>
      <dgm:spPr/>
    </dgm:pt>
    <dgm:pt modelId="{06ACABD1-FD3C-47ED-ABA5-C909B2F01219}" type="pres">
      <dgm:prSet presAssocID="{7FFFD5F3-EBD9-482B-A984-2F8970D954CF}" presName="compNode" presStyleCnt="0"/>
      <dgm:spPr/>
    </dgm:pt>
    <dgm:pt modelId="{6E92DC58-1970-4215-AA7C-66AC9FF57EB8}" type="pres">
      <dgm:prSet presAssocID="{7FFFD5F3-EBD9-482B-A984-2F8970D954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A3BDB007-953D-4937-806E-5223F751BEFA}" type="pres">
      <dgm:prSet presAssocID="{7FFFD5F3-EBD9-482B-A984-2F8970D954CF}" presName="iconSpace" presStyleCnt="0"/>
      <dgm:spPr/>
    </dgm:pt>
    <dgm:pt modelId="{461A3CAE-FE5C-4FAB-AFD8-9F8EC9580755}" type="pres">
      <dgm:prSet presAssocID="{7FFFD5F3-EBD9-482B-A984-2F8970D954CF}" presName="parTx" presStyleLbl="revTx" presStyleIdx="0" presStyleCnt="6">
        <dgm:presLayoutVars>
          <dgm:chMax val="0"/>
          <dgm:chPref val="0"/>
        </dgm:presLayoutVars>
      </dgm:prSet>
      <dgm:spPr/>
    </dgm:pt>
    <dgm:pt modelId="{C04B73C0-9440-40C0-AAEE-DD90B99D2409}" type="pres">
      <dgm:prSet presAssocID="{7FFFD5F3-EBD9-482B-A984-2F8970D954CF}" presName="txSpace" presStyleCnt="0"/>
      <dgm:spPr/>
    </dgm:pt>
    <dgm:pt modelId="{5291B49B-83D7-44FE-AA00-E5029CBD6E06}" type="pres">
      <dgm:prSet presAssocID="{7FFFD5F3-EBD9-482B-A984-2F8970D954CF}" presName="desTx" presStyleLbl="revTx" presStyleIdx="1" presStyleCnt="6">
        <dgm:presLayoutVars/>
      </dgm:prSet>
      <dgm:spPr/>
    </dgm:pt>
    <dgm:pt modelId="{3486870E-76C6-4F28-83A3-6D1E64016EFA}" type="pres">
      <dgm:prSet presAssocID="{B27C41C3-4ED5-4285-AFB8-F799DA7A803E}" presName="sibTrans" presStyleCnt="0"/>
      <dgm:spPr/>
    </dgm:pt>
    <dgm:pt modelId="{984F1A1D-3CF3-40C9-BC9B-682AEAB163DB}" type="pres">
      <dgm:prSet presAssocID="{91EF0D77-2A11-4F2C-922B-18474EB1F7B4}" presName="compNode" presStyleCnt="0"/>
      <dgm:spPr/>
    </dgm:pt>
    <dgm:pt modelId="{2AC1A114-5CC6-4E75-9E76-6415F5B1654D}" type="pres">
      <dgm:prSet presAssocID="{91EF0D77-2A11-4F2C-922B-18474EB1F7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EC0FD86D-7305-4961-9B8E-237E30399790}" type="pres">
      <dgm:prSet presAssocID="{91EF0D77-2A11-4F2C-922B-18474EB1F7B4}" presName="iconSpace" presStyleCnt="0"/>
      <dgm:spPr/>
    </dgm:pt>
    <dgm:pt modelId="{423FD3FD-163B-4D66-9FE3-E88AAA766506}" type="pres">
      <dgm:prSet presAssocID="{91EF0D77-2A11-4F2C-922B-18474EB1F7B4}" presName="parTx" presStyleLbl="revTx" presStyleIdx="2" presStyleCnt="6">
        <dgm:presLayoutVars>
          <dgm:chMax val="0"/>
          <dgm:chPref val="0"/>
        </dgm:presLayoutVars>
      </dgm:prSet>
      <dgm:spPr/>
    </dgm:pt>
    <dgm:pt modelId="{5F45A4D2-38A8-44B7-819A-2F2D091505D9}" type="pres">
      <dgm:prSet presAssocID="{91EF0D77-2A11-4F2C-922B-18474EB1F7B4}" presName="txSpace" presStyleCnt="0"/>
      <dgm:spPr/>
    </dgm:pt>
    <dgm:pt modelId="{1B48EFFC-FAF2-4067-A668-042EA5FCD271}" type="pres">
      <dgm:prSet presAssocID="{91EF0D77-2A11-4F2C-922B-18474EB1F7B4}" presName="desTx" presStyleLbl="revTx" presStyleIdx="3" presStyleCnt="6">
        <dgm:presLayoutVars/>
      </dgm:prSet>
      <dgm:spPr/>
    </dgm:pt>
    <dgm:pt modelId="{44D6DB49-1396-4369-B525-2CF98C7DE15E}" type="pres">
      <dgm:prSet presAssocID="{589BBFA4-FCDD-4917-A68B-04014219FB46}" presName="sibTrans" presStyleCnt="0"/>
      <dgm:spPr/>
    </dgm:pt>
    <dgm:pt modelId="{6E2805FA-84A4-493E-904B-176BD6F8AC83}" type="pres">
      <dgm:prSet presAssocID="{AD74E772-1190-4B6A-8D9B-F219132C33AE}" presName="compNode" presStyleCnt="0"/>
      <dgm:spPr/>
    </dgm:pt>
    <dgm:pt modelId="{50CD80D7-6FA7-4000-97D1-910675FE3A70}" type="pres">
      <dgm:prSet presAssocID="{AD74E772-1190-4B6A-8D9B-F219132C33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D26C6B07-9641-4386-89C2-ECA982028612}" type="pres">
      <dgm:prSet presAssocID="{AD74E772-1190-4B6A-8D9B-F219132C33AE}" presName="iconSpace" presStyleCnt="0"/>
      <dgm:spPr/>
    </dgm:pt>
    <dgm:pt modelId="{443ED607-39FF-48C8-965A-48D9B636774D}" type="pres">
      <dgm:prSet presAssocID="{AD74E772-1190-4B6A-8D9B-F219132C33AE}" presName="parTx" presStyleLbl="revTx" presStyleIdx="4" presStyleCnt="6" custScaleX="97351" custScaleY="112632">
        <dgm:presLayoutVars>
          <dgm:chMax val="0"/>
          <dgm:chPref val="0"/>
        </dgm:presLayoutVars>
      </dgm:prSet>
      <dgm:spPr/>
    </dgm:pt>
    <dgm:pt modelId="{51C3AD26-504D-484C-905E-72BFB0F92E74}" type="pres">
      <dgm:prSet presAssocID="{AD74E772-1190-4B6A-8D9B-F219132C33AE}" presName="txSpace" presStyleCnt="0"/>
      <dgm:spPr/>
    </dgm:pt>
    <dgm:pt modelId="{5EFB34D1-1BB8-432C-B148-C53C3FA2851E}" type="pres">
      <dgm:prSet presAssocID="{AD74E772-1190-4B6A-8D9B-F219132C33AE}" presName="desTx" presStyleLbl="revTx" presStyleIdx="5" presStyleCnt="6">
        <dgm:presLayoutVars/>
      </dgm:prSet>
      <dgm:spPr/>
    </dgm:pt>
  </dgm:ptLst>
  <dgm:cxnLst>
    <dgm:cxn modelId="{CDF6A637-CED8-490B-BA73-0B66ED7F5E7A}" srcId="{7FFFD5F3-EBD9-482B-A984-2F8970D954CF}" destId="{E96BC869-A3C1-4105-85B8-07520D7E73BB}" srcOrd="0" destOrd="0" parTransId="{6FAC03B3-A305-4449-A3E2-C2534FB5C970}" sibTransId="{4D0F3CAE-E695-4F40-B069-0BA42AF97ACC}"/>
    <dgm:cxn modelId="{1C92406E-D793-C643-9469-A77EF2B441B3}" type="presOf" srcId="{E96BC869-A3C1-4105-85B8-07520D7E73BB}" destId="{5291B49B-83D7-44FE-AA00-E5029CBD6E06}" srcOrd="0" destOrd="0" presId="urn:microsoft.com/office/officeart/2018/2/layout/IconLabelDescriptionList"/>
    <dgm:cxn modelId="{92569C55-4CC7-41E6-8467-113C237C8010}" srcId="{AC93C901-188C-484B-8E3C-0777295E8B43}" destId="{AD74E772-1190-4B6A-8D9B-F219132C33AE}" srcOrd="2" destOrd="0" parTransId="{0EC1C547-A241-4F50-9542-46D7F531B12A}" sibTransId="{5A17B950-476B-428A-A365-5A5DB302B3EC}"/>
    <dgm:cxn modelId="{8F1ADE99-70E8-1844-B373-14F4E02FE8AA}" type="presOf" srcId="{7FFFD5F3-EBD9-482B-A984-2F8970D954CF}" destId="{461A3CAE-FE5C-4FAB-AFD8-9F8EC9580755}" srcOrd="0" destOrd="0" presId="urn:microsoft.com/office/officeart/2018/2/layout/IconLabelDescriptionList"/>
    <dgm:cxn modelId="{5913729B-55B8-4E47-90AD-C68122A78073}" srcId="{AC93C901-188C-484B-8E3C-0777295E8B43}" destId="{7FFFD5F3-EBD9-482B-A984-2F8970D954CF}" srcOrd="0" destOrd="0" parTransId="{A3E6B7C5-2B5A-4185-A168-4134F992E822}" sibTransId="{B27C41C3-4ED5-4285-AFB8-F799DA7A803E}"/>
    <dgm:cxn modelId="{CD2E11A5-8FEF-4D4E-B28D-DD71F1DACE9E}" srcId="{AC93C901-188C-484B-8E3C-0777295E8B43}" destId="{91EF0D77-2A11-4F2C-922B-18474EB1F7B4}" srcOrd="1" destOrd="0" parTransId="{5BC040D0-958C-4B36-A862-14B2AE71ACE9}" sibTransId="{589BBFA4-FCDD-4917-A68B-04014219FB46}"/>
    <dgm:cxn modelId="{AEB26CCB-195C-BE42-943F-D3BED0E021D9}" type="presOf" srcId="{AD74E772-1190-4B6A-8D9B-F219132C33AE}" destId="{443ED607-39FF-48C8-965A-48D9B636774D}" srcOrd="0" destOrd="0" presId="urn:microsoft.com/office/officeart/2018/2/layout/IconLabelDescriptionList"/>
    <dgm:cxn modelId="{93A8ECCE-CFA1-4641-985F-1C2EBED8FC4B}" type="presOf" srcId="{91EF0D77-2A11-4F2C-922B-18474EB1F7B4}" destId="{423FD3FD-163B-4D66-9FE3-E88AAA766506}" srcOrd="0" destOrd="0" presId="urn:microsoft.com/office/officeart/2018/2/layout/IconLabelDescriptionList"/>
    <dgm:cxn modelId="{0212FDE5-0E7A-FE4C-9118-260DD7EE541D}" type="presOf" srcId="{AC93C901-188C-484B-8E3C-0777295E8B43}" destId="{ACBAF575-EBA6-4116-9563-D5B7C8E80BF6}" srcOrd="0" destOrd="0" presId="urn:microsoft.com/office/officeart/2018/2/layout/IconLabelDescriptionList"/>
    <dgm:cxn modelId="{5D070717-BA0E-0D45-9BE2-8C95156B144D}" type="presParOf" srcId="{ACBAF575-EBA6-4116-9563-D5B7C8E80BF6}" destId="{06ACABD1-FD3C-47ED-ABA5-C909B2F01219}" srcOrd="0" destOrd="0" presId="urn:microsoft.com/office/officeart/2018/2/layout/IconLabelDescriptionList"/>
    <dgm:cxn modelId="{2A8588C6-3F61-6B40-9C7E-CE18F53D4398}" type="presParOf" srcId="{06ACABD1-FD3C-47ED-ABA5-C909B2F01219}" destId="{6E92DC58-1970-4215-AA7C-66AC9FF57EB8}" srcOrd="0" destOrd="0" presId="urn:microsoft.com/office/officeart/2018/2/layout/IconLabelDescriptionList"/>
    <dgm:cxn modelId="{9F37B17A-D1A7-DA46-BC97-8F1A7BE600DF}" type="presParOf" srcId="{06ACABD1-FD3C-47ED-ABA5-C909B2F01219}" destId="{A3BDB007-953D-4937-806E-5223F751BEFA}" srcOrd="1" destOrd="0" presId="urn:microsoft.com/office/officeart/2018/2/layout/IconLabelDescriptionList"/>
    <dgm:cxn modelId="{41DC3798-F140-4C4D-944E-7E3FD2519C16}" type="presParOf" srcId="{06ACABD1-FD3C-47ED-ABA5-C909B2F01219}" destId="{461A3CAE-FE5C-4FAB-AFD8-9F8EC9580755}" srcOrd="2" destOrd="0" presId="urn:microsoft.com/office/officeart/2018/2/layout/IconLabelDescriptionList"/>
    <dgm:cxn modelId="{E66610E4-36A1-E74D-9E00-01281A9676F7}" type="presParOf" srcId="{06ACABD1-FD3C-47ED-ABA5-C909B2F01219}" destId="{C04B73C0-9440-40C0-AAEE-DD90B99D2409}" srcOrd="3" destOrd="0" presId="urn:microsoft.com/office/officeart/2018/2/layout/IconLabelDescriptionList"/>
    <dgm:cxn modelId="{A5D89143-B784-AE44-B6A3-7216FDC856C7}" type="presParOf" srcId="{06ACABD1-FD3C-47ED-ABA5-C909B2F01219}" destId="{5291B49B-83D7-44FE-AA00-E5029CBD6E06}" srcOrd="4" destOrd="0" presId="urn:microsoft.com/office/officeart/2018/2/layout/IconLabelDescriptionList"/>
    <dgm:cxn modelId="{00F4B449-7F46-4842-98CB-F8C1E0E4DE1D}" type="presParOf" srcId="{ACBAF575-EBA6-4116-9563-D5B7C8E80BF6}" destId="{3486870E-76C6-4F28-83A3-6D1E64016EFA}" srcOrd="1" destOrd="0" presId="urn:microsoft.com/office/officeart/2018/2/layout/IconLabelDescriptionList"/>
    <dgm:cxn modelId="{096A65E8-329D-E14E-A6B7-1D2B3CDF7FFB}" type="presParOf" srcId="{ACBAF575-EBA6-4116-9563-D5B7C8E80BF6}" destId="{984F1A1D-3CF3-40C9-BC9B-682AEAB163DB}" srcOrd="2" destOrd="0" presId="urn:microsoft.com/office/officeart/2018/2/layout/IconLabelDescriptionList"/>
    <dgm:cxn modelId="{F947E0D5-3D77-184A-9E56-A9B7E9165365}" type="presParOf" srcId="{984F1A1D-3CF3-40C9-BC9B-682AEAB163DB}" destId="{2AC1A114-5CC6-4E75-9E76-6415F5B1654D}" srcOrd="0" destOrd="0" presId="urn:microsoft.com/office/officeart/2018/2/layout/IconLabelDescriptionList"/>
    <dgm:cxn modelId="{C901E798-2C44-9D47-B24E-3BBB4FB59C1C}" type="presParOf" srcId="{984F1A1D-3CF3-40C9-BC9B-682AEAB163DB}" destId="{EC0FD86D-7305-4961-9B8E-237E30399790}" srcOrd="1" destOrd="0" presId="urn:microsoft.com/office/officeart/2018/2/layout/IconLabelDescriptionList"/>
    <dgm:cxn modelId="{C08FF7F1-7889-804C-A6E8-5AF72EDD82E7}" type="presParOf" srcId="{984F1A1D-3CF3-40C9-BC9B-682AEAB163DB}" destId="{423FD3FD-163B-4D66-9FE3-E88AAA766506}" srcOrd="2" destOrd="0" presId="urn:microsoft.com/office/officeart/2018/2/layout/IconLabelDescriptionList"/>
    <dgm:cxn modelId="{5C01654B-3940-1F46-8F63-92BEEF29A3F4}" type="presParOf" srcId="{984F1A1D-3CF3-40C9-BC9B-682AEAB163DB}" destId="{5F45A4D2-38A8-44B7-819A-2F2D091505D9}" srcOrd="3" destOrd="0" presId="urn:microsoft.com/office/officeart/2018/2/layout/IconLabelDescriptionList"/>
    <dgm:cxn modelId="{413703BB-FFA9-D343-AEB9-5723C3783622}" type="presParOf" srcId="{984F1A1D-3CF3-40C9-BC9B-682AEAB163DB}" destId="{1B48EFFC-FAF2-4067-A668-042EA5FCD271}" srcOrd="4" destOrd="0" presId="urn:microsoft.com/office/officeart/2018/2/layout/IconLabelDescriptionList"/>
    <dgm:cxn modelId="{6FC37802-84B4-CE47-89B9-C5464C0D6B78}" type="presParOf" srcId="{ACBAF575-EBA6-4116-9563-D5B7C8E80BF6}" destId="{44D6DB49-1396-4369-B525-2CF98C7DE15E}" srcOrd="3" destOrd="0" presId="urn:microsoft.com/office/officeart/2018/2/layout/IconLabelDescriptionList"/>
    <dgm:cxn modelId="{552B9005-0D59-6943-8154-7D925AF07A04}" type="presParOf" srcId="{ACBAF575-EBA6-4116-9563-D5B7C8E80BF6}" destId="{6E2805FA-84A4-493E-904B-176BD6F8AC83}" srcOrd="4" destOrd="0" presId="urn:microsoft.com/office/officeart/2018/2/layout/IconLabelDescriptionList"/>
    <dgm:cxn modelId="{D99FDD5F-9CF2-F445-80B8-1F933EB0987D}" type="presParOf" srcId="{6E2805FA-84A4-493E-904B-176BD6F8AC83}" destId="{50CD80D7-6FA7-4000-97D1-910675FE3A70}" srcOrd="0" destOrd="0" presId="urn:microsoft.com/office/officeart/2018/2/layout/IconLabelDescriptionList"/>
    <dgm:cxn modelId="{43981661-D1BA-3648-A89C-91BC80490158}" type="presParOf" srcId="{6E2805FA-84A4-493E-904B-176BD6F8AC83}" destId="{D26C6B07-9641-4386-89C2-ECA982028612}" srcOrd="1" destOrd="0" presId="urn:microsoft.com/office/officeart/2018/2/layout/IconLabelDescriptionList"/>
    <dgm:cxn modelId="{CBCF3A30-9E3A-F747-A64A-174AA8A3A30B}" type="presParOf" srcId="{6E2805FA-84A4-493E-904B-176BD6F8AC83}" destId="{443ED607-39FF-48C8-965A-48D9B636774D}" srcOrd="2" destOrd="0" presId="urn:microsoft.com/office/officeart/2018/2/layout/IconLabelDescriptionList"/>
    <dgm:cxn modelId="{14DDDD05-1E72-2247-9BEA-F4189FB92BEB}" type="presParOf" srcId="{6E2805FA-84A4-493E-904B-176BD6F8AC83}" destId="{51C3AD26-504D-484C-905E-72BFB0F92E74}" srcOrd="3" destOrd="0" presId="urn:microsoft.com/office/officeart/2018/2/layout/IconLabelDescriptionList"/>
    <dgm:cxn modelId="{C169EC73-7830-BE46-9305-281F2DB67C0B}" type="presParOf" srcId="{6E2805FA-84A4-493E-904B-176BD6F8AC83}" destId="{5EFB34D1-1BB8-432C-B148-C53C3FA2851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A9D32-4DF8-43B2-B746-4D359CF0D1A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500A9AB-DA4E-4867-B159-6B6C7E5525C8}">
      <dgm:prSet custT="1"/>
      <dgm:spPr/>
      <dgm:t>
        <a:bodyPr anchor="ctr"/>
        <a:lstStyle/>
        <a:p>
          <a:r>
            <a:rPr lang="it-IT" sz="2000"/>
            <a:t>Stante la funzione [sanzionatoria] della confisca edilizia, è irragionevole l'automatica estinzione del diritto reale di ipoteca (e perciò il pregiudizio per il credito), a danno di un creditore ipotecario non responsabile dell'abuso.</a:t>
          </a:r>
        </a:p>
        <a:p>
          <a:endParaRPr lang="it-IT" sz="2000"/>
        </a:p>
      </dgm:t>
    </dgm:pt>
    <dgm:pt modelId="{D0408B83-160E-4684-BDAA-7D5D7D0C3062}" type="parTrans" cxnId="{0A30BE60-4572-4DB4-9605-8BE61927682B}">
      <dgm:prSet/>
      <dgm:spPr/>
      <dgm:t>
        <a:bodyPr/>
        <a:lstStyle/>
        <a:p>
          <a:endParaRPr lang="en-US"/>
        </a:p>
      </dgm:t>
    </dgm:pt>
    <dgm:pt modelId="{8012D725-D8FA-46FB-93D4-AF44DE30587B}" type="sibTrans" cxnId="{0A30BE60-4572-4DB4-9605-8BE61927682B}">
      <dgm:prSet/>
      <dgm:spPr/>
      <dgm:t>
        <a:bodyPr/>
        <a:lstStyle/>
        <a:p>
          <a:endParaRPr lang="en-US"/>
        </a:p>
      </dgm:t>
    </dgm:pt>
    <dgm:pt modelId="{8E25AB26-08E1-4F4D-9B97-2F3364FC2FFC}">
      <dgm:prSet custT="1"/>
      <dgm:spPr/>
      <dgm:t>
        <a:bodyPr anchor="ctr"/>
        <a:lstStyle/>
        <a:p>
          <a:r>
            <a:rPr lang="it-IT" sz="2000"/>
            <a:t>Questi subirebbe le conseguenze sanzionatorie di un illecito al quale è estraneo, poiché</a:t>
          </a:r>
          <a:endParaRPr lang="en-US" sz="2000"/>
        </a:p>
      </dgm:t>
    </dgm:pt>
    <dgm:pt modelId="{CB8F9BD2-82AD-4882-A1CF-6E7C7CE965FF}" type="parTrans" cxnId="{FED3FA85-B0B7-4919-95A1-5D25A2A3F41C}">
      <dgm:prSet/>
      <dgm:spPr/>
      <dgm:t>
        <a:bodyPr/>
        <a:lstStyle/>
        <a:p>
          <a:endParaRPr lang="en-US"/>
        </a:p>
      </dgm:t>
    </dgm:pt>
    <dgm:pt modelId="{6D39D168-948F-4BF1-89AD-A9CB2AEB5017}" type="sibTrans" cxnId="{FED3FA85-B0B7-4919-95A1-5D25A2A3F41C}">
      <dgm:prSet/>
      <dgm:spPr/>
      <dgm:t>
        <a:bodyPr/>
        <a:lstStyle/>
        <a:p>
          <a:endParaRPr lang="en-US"/>
        </a:p>
      </dgm:t>
    </dgm:pt>
    <dgm:pt modelId="{484A39C9-3CDA-4CD8-B627-B56202B918E2}">
      <dgm:prSet custT="1"/>
      <dgm:spPr/>
      <dgm:t>
        <a:bodyPr anchor="ctr"/>
        <a:lstStyle/>
        <a:p>
          <a:r>
            <a:rPr lang="it-IT" sz="2000"/>
            <a:t>a) non può essere destinatario dell'ordine di demolizione e, dunque, non può rispondere dell'inottemperanza all'ordine…</a:t>
          </a:r>
          <a:endParaRPr lang="en-US" sz="2000"/>
        </a:p>
      </dgm:t>
    </dgm:pt>
    <dgm:pt modelId="{D48026C2-B02D-44CF-97E2-10B9464C1966}" type="parTrans" cxnId="{A206C376-4E3E-451E-B720-560E9DF41D2B}">
      <dgm:prSet/>
      <dgm:spPr/>
      <dgm:t>
        <a:bodyPr/>
        <a:lstStyle/>
        <a:p>
          <a:endParaRPr lang="en-US"/>
        </a:p>
      </dgm:t>
    </dgm:pt>
    <dgm:pt modelId="{69D5BD79-2F87-4F33-9001-F100D0471C10}" type="sibTrans" cxnId="{A206C376-4E3E-451E-B720-560E9DF41D2B}">
      <dgm:prSet/>
      <dgm:spPr/>
      <dgm:t>
        <a:bodyPr/>
        <a:lstStyle/>
        <a:p>
          <a:endParaRPr lang="en-US"/>
        </a:p>
      </dgm:t>
    </dgm:pt>
    <dgm:pt modelId="{D5A24C27-A256-4BF2-BE7C-E54D06E03A67}">
      <dgm:prSet custT="1"/>
      <dgm:spPr/>
      <dgm:t>
        <a:bodyPr anchor="ctr"/>
        <a:lstStyle/>
        <a:p>
          <a:r>
            <a:rPr lang="it-IT" sz="2000"/>
            <a:t>b) … né può ritenersi obbligato </a:t>
          </a:r>
          <a:r>
            <a:rPr lang="it-IT" sz="2000" i="1" err="1"/>
            <a:t>propter</a:t>
          </a:r>
          <a:r>
            <a:rPr lang="it-IT" sz="2000" i="1"/>
            <a:t> rem</a:t>
          </a:r>
          <a:r>
            <a:rPr lang="it-IT" sz="2000"/>
            <a:t> alla demolizione, posto che l’ipoteca non gli attribuisce né il possesso né la detenzione del bene.</a:t>
          </a:r>
          <a:endParaRPr lang="en-US" sz="2000"/>
        </a:p>
      </dgm:t>
    </dgm:pt>
    <dgm:pt modelId="{2DD3D21F-0F0F-4C06-881A-CCCCE41E4BD3}" type="parTrans" cxnId="{6EF018FD-AE08-493B-962F-FD508858BF15}">
      <dgm:prSet/>
      <dgm:spPr/>
      <dgm:t>
        <a:bodyPr/>
        <a:lstStyle/>
        <a:p>
          <a:endParaRPr lang="en-US"/>
        </a:p>
      </dgm:t>
    </dgm:pt>
    <dgm:pt modelId="{AFDEF968-8987-41C7-BB8E-DB1955009002}" type="sibTrans" cxnId="{6EF018FD-AE08-493B-962F-FD508858BF15}">
      <dgm:prSet/>
      <dgm:spPr/>
      <dgm:t>
        <a:bodyPr/>
        <a:lstStyle/>
        <a:p>
          <a:endParaRPr lang="en-US"/>
        </a:p>
      </dgm:t>
    </dgm:pt>
    <dgm:pt modelId="{B4C0341C-02DB-2041-9396-7EB2DE3D80C0}" type="pres">
      <dgm:prSet presAssocID="{8CAA9D32-4DF8-43B2-B746-4D359CF0D1A8}" presName="vert0" presStyleCnt="0">
        <dgm:presLayoutVars>
          <dgm:dir/>
          <dgm:animOne val="branch"/>
          <dgm:animLvl val="lvl"/>
        </dgm:presLayoutVars>
      </dgm:prSet>
      <dgm:spPr/>
    </dgm:pt>
    <dgm:pt modelId="{7DAF60AF-337C-594C-9543-3BCB2E3B1B13}" type="pres">
      <dgm:prSet presAssocID="{5500A9AB-DA4E-4867-B159-6B6C7E5525C8}" presName="thickLine" presStyleLbl="alignNode1" presStyleIdx="0" presStyleCnt="4"/>
      <dgm:spPr/>
    </dgm:pt>
    <dgm:pt modelId="{A8947704-BDEB-E548-B0F5-C82D1D1C419D}" type="pres">
      <dgm:prSet presAssocID="{5500A9AB-DA4E-4867-B159-6B6C7E5525C8}" presName="horz1" presStyleCnt="0"/>
      <dgm:spPr/>
    </dgm:pt>
    <dgm:pt modelId="{2096FE7F-74A2-9746-A4FA-4056029F9A9E}" type="pres">
      <dgm:prSet presAssocID="{5500A9AB-DA4E-4867-B159-6B6C7E5525C8}" presName="tx1" presStyleLbl="revTx" presStyleIdx="0" presStyleCnt="4" custScaleY="142208"/>
      <dgm:spPr/>
    </dgm:pt>
    <dgm:pt modelId="{F2B6F9B4-D5BB-E74B-BE98-2A8191B6C493}" type="pres">
      <dgm:prSet presAssocID="{5500A9AB-DA4E-4867-B159-6B6C7E5525C8}" presName="vert1" presStyleCnt="0"/>
      <dgm:spPr/>
    </dgm:pt>
    <dgm:pt modelId="{1BE085DB-A0A6-EB48-9656-B6E4FE6ECD87}" type="pres">
      <dgm:prSet presAssocID="{8E25AB26-08E1-4F4D-9B97-2F3364FC2FFC}" presName="thickLine" presStyleLbl="alignNode1" presStyleIdx="1" presStyleCnt="4"/>
      <dgm:spPr/>
    </dgm:pt>
    <dgm:pt modelId="{651179E2-08BF-A545-AF1F-F3160E1408B3}" type="pres">
      <dgm:prSet presAssocID="{8E25AB26-08E1-4F4D-9B97-2F3364FC2FFC}" presName="horz1" presStyleCnt="0"/>
      <dgm:spPr/>
    </dgm:pt>
    <dgm:pt modelId="{7753581C-4130-5A43-820B-4CFBDA80D6C5}" type="pres">
      <dgm:prSet presAssocID="{8E25AB26-08E1-4F4D-9B97-2F3364FC2FFC}" presName="tx1" presStyleLbl="revTx" presStyleIdx="1" presStyleCnt="4" custScaleY="81930"/>
      <dgm:spPr/>
    </dgm:pt>
    <dgm:pt modelId="{A8A32D34-B139-A440-8EBD-44A94E9B6341}" type="pres">
      <dgm:prSet presAssocID="{8E25AB26-08E1-4F4D-9B97-2F3364FC2FFC}" presName="vert1" presStyleCnt="0"/>
      <dgm:spPr/>
    </dgm:pt>
    <dgm:pt modelId="{E39CE8A7-6156-F348-89FF-9030D85A0237}" type="pres">
      <dgm:prSet presAssocID="{484A39C9-3CDA-4CD8-B627-B56202B918E2}" presName="thickLine" presStyleLbl="alignNode1" presStyleIdx="2" presStyleCnt="4"/>
      <dgm:spPr/>
    </dgm:pt>
    <dgm:pt modelId="{30EC61F0-C5BE-494A-8291-CC97B2448040}" type="pres">
      <dgm:prSet presAssocID="{484A39C9-3CDA-4CD8-B627-B56202B918E2}" presName="horz1" presStyleCnt="0"/>
      <dgm:spPr/>
    </dgm:pt>
    <dgm:pt modelId="{6DD964CB-B195-A544-8053-CE6826C2AFA3}" type="pres">
      <dgm:prSet presAssocID="{484A39C9-3CDA-4CD8-B627-B56202B918E2}" presName="tx1" presStyleLbl="revTx" presStyleIdx="2" presStyleCnt="4"/>
      <dgm:spPr/>
    </dgm:pt>
    <dgm:pt modelId="{4E93AFE5-8E43-F94A-A986-90E3BDFC2A37}" type="pres">
      <dgm:prSet presAssocID="{484A39C9-3CDA-4CD8-B627-B56202B918E2}" presName="vert1" presStyleCnt="0"/>
      <dgm:spPr/>
    </dgm:pt>
    <dgm:pt modelId="{F8BFAC47-3FDF-8347-B472-44972018B111}" type="pres">
      <dgm:prSet presAssocID="{D5A24C27-A256-4BF2-BE7C-E54D06E03A67}" presName="thickLine" presStyleLbl="alignNode1" presStyleIdx="3" presStyleCnt="4"/>
      <dgm:spPr/>
    </dgm:pt>
    <dgm:pt modelId="{671B98EE-EE4B-754B-B773-ACE3F1D02E4E}" type="pres">
      <dgm:prSet presAssocID="{D5A24C27-A256-4BF2-BE7C-E54D06E03A67}" presName="horz1" presStyleCnt="0"/>
      <dgm:spPr/>
    </dgm:pt>
    <dgm:pt modelId="{B1D28025-46C2-5D4C-AA21-A40CA238C5EC}" type="pres">
      <dgm:prSet presAssocID="{D5A24C27-A256-4BF2-BE7C-E54D06E03A67}" presName="tx1" presStyleLbl="revTx" presStyleIdx="3" presStyleCnt="4"/>
      <dgm:spPr/>
    </dgm:pt>
    <dgm:pt modelId="{58E71B1F-EBB5-6D41-8E14-7D1D0652CD1A}" type="pres">
      <dgm:prSet presAssocID="{D5A24C27-A256-4BF2-BE7C-E54D06E03A67}" presName="vert1" presStyleCnt="0"/>
      <dgm:spPr/>
    </dgm:pt>
  </dgm:ptLst>
  <dgm:cxnLst>
    <dgm:cxn modelId="{D5699B12-82E9-8D43-8E04-E55B577BFDA2}" type="presOf" srcId="{5500A9AB-DA4E-4867-B159-6B6C7E5525C8}" destId="{2096FE7F-74A2-9746-A4FA-4056029F9A9E}" srcOrd="0" destOrd="0" presId="urn:microsoft.com/office/officeart/2008/layout/LinedList"/>
    <dgm:cxn modelId="{8220F830-365D-3C46-BE1A-8147392AEC80}" type="presOf" srcId="{8CAA9D32-4DF8-43B2-B746-4D359CF0D1A8}" destId="{B4C0341C-02DB-2041-9396-7EB2DE3D80C0}" srcOrd="0" destOrd="0" presId="urn:microsoft.com/office/officeart/2008/layout/LinedList"/>
    <dgm:cxn modelId="{0A30BE60-4572-4DB4-9605-8BE61927682B}" srcId="{8CAA9D32-4DF8-43B2-B746-4D359CF0D1A8}" destId="{5500A9AB-DA4E-4867-B159-6B6C7E5525C8}" srcOrd="0" destOrd="0" parTransId="{D0408B83-160E-4684-BDAA-7D5D7D0C3062}" sibTransId="{8012D725-D8FA-46FB-93D4-AF44DE30587B}"/>
    <dgm:cxn modelId="{7128C942-4148-9748-9C43-958D61941228}" type="presOf" srcId="{D5A24C27-A256-4BF2-BE7C-E54D06E03A67}" destId="{B1D28025-46C2-5D4C-AA21-A40CA238C5EC}" srcOrd="0" destOrd="0" presId="urn:microsoft.com/office/officeart/2008/layout/LinedList"/>
    <dgm:cxn modelId="{A206C376-4E3E-451E-B720-560E9DF41D2B}" srcId="{8CAA9D32-4DF8-43B2-B746-4D359CF0D1A8}" destId="{484A39C9-3CDA-4CD8-B627-B56202B918E2}" srcOrd="2" destOrd="0" parTransId="{D48026C2-B02D-44CF-97E2-10B9464C1966}" sibTransId="{69D5BD79-2F87-4F33-9001-F100D0471C10}"/>
    <dgm:cxn modelId="{FED3FA85-B0B7-4919-95A1-5D25A2A3F41C}" srcId="{8CAA9D32-4DF8-43B2-B746-4D359CF0D1A8}" destId="{8E25AB26-08E1-4F4D-9B97-2F3364FC2FFC}" srcOrd="1" destOrd="0" parTransId="{CB8F9BD2-82AD-4882-A1CF-6E7C7CE965FF}" sibTransId="{6D39D168-948F-4BF1-89AD-A9CB2AEB5017}"/>
    <dgm:cxn modelId="{4ACA7ACB-50D9-DC48-8549-CD44655ABEDF}" type="presOf" srcId="{484A39C9-3CDA-4CD8-B627-B56202B918E2}" destId="{6DD964CB-B195-A544-8053-CE6826C2AFA3}" srcOrd="0" destOrd="0" presId="urn:microsoft.com/office/officeart/2008/layout/LinedList"/>
    <dgm:cxn modelId="{AF1948DF-456F-B744-9C5E-D4FBDA01CF79}" type="presOf" srcId="{8E25AB26-08E1-4F4D-9B97-2F3364FC2FFC}" destId="{7753581C-4130-5A43-820B-4CFBDA80D6C5}" srcOrd="0" destOrd="0" presId="urn:microsoft.com/office/officeart/2008/layout/LinedList"/>
    <dgm:cxn modelId="{6EF018FD-AE08-493B-962F-FD508858BF15}" srcId="{8CAA9D32-4DF8-43B2-B746-4D359CF0D1A8}" destId="{D5A24C27-A256-4BF2-BE7C-E54D06E03A67}" srcOrd="3" destOrd="0" parTransId="{2DD3D21F-0F0F-4C06-881A-CCCCE41E4BD3}" sibTransId="{AFDEF968-8987-41C7-BB8E-DB1955009002}"/>
    <dgm:cxn modelId="{722DF6BF-7CAE-4440-9919-1AC15415AA3F}" type="presParOf" srcId="{B4C0341C-02DB-2041-9396-7EB2DE3D80C0}" destId="{7DAF60AF-337C-594C-9543-3BCB2E3B1B13}" srcOrd="0" destOrd="0" presId="urn:microsoft.com/office/officeart/2008/layout/LinedList"/>
    <dgm:cxn modelId="{33177C0D-B78D-0747-A596-C58707380BED}" type="presParOf" srcId="{B4C0341C-02DB-2041-9396-7EB2DE3D80C0}" destId="{A8947704-BDEB-E548-B0F5-C82D1D1C419D}" srcOrd="1" destOrd="0" presId="urn:microsoft.com/office/officeart/2008/layout/LinedList"/>
    <dgm:cxn modelId="{2F8B42B2-3990-F94D-8B6E-02803802BF14}" type="presParOf" srcId="{A8947704-BDEB-E548-B0F5-C82D1D1C419D}" destId="{2096FE7F-74A2-9746-A4FA-4056029F9A9E}" srcOrd="0" destOrd="0" presId="urn:microsoft.com/office/officeart/2008/layout/LinedList"/>
    <dgm:cxn modelId="{9531A852-F0F9-8A44-B06E-A10B996E8B4E}" type="presParOf" srcId="{A8947704-BDEB-E548-B0F5-C82D1D1C419D}" destId="{F2B6F9B4-D5BB-E74B-BE98-2A8191B6C493}" srcOrd="1" destOrd="0" presId="urn:microsoft.com/office/officeart/2008/layout/LinedList"/>
    <dgm:cxn modelId="{BE232AA6-1359-F045-B5E0-0B52F5576A67}" type="presParOf" srcId="{B4C0341C-02DB-2041-9396-7EB2DE3D80C0}" destId="{1BE085DB-A0A6-EB48-9656-B6E4FE6ECD87}" srcOrd="2" destOrd="0" presId="urn:microsoft.com/office/officeart/2008/layout/LinedList"/>
    <dgm:cxn modelId="{83C1434F-DFAE-E24E-A24A-8EA52CFCFF03}" type="presParOf" srcId="{B4C0341C-02DB-2041-9396-7EB2DE3D80C0}" destId="{651179E2-08BF-A545-AF1F-F3160E1408B3}" srcOrd="3" destOrd="0" presId="urn:microsoft.com/office/officeart/2008/layout/LinedList"/>
    <dgm:cxn modelId="{55C23E59-53F0-2248-B94C-FFD9791614F3}" type="presParOf" srcId="{651179E2-08BF-A545-AF1F-F3160E1408B3}" destId="{7753581C-4130-5A43-820B-4CFBDA80D6C5}" srcOrd="0" destOrd="0" presId="urn:microsoft.com/office/officeart/2008/layout/LinedList"/>
    <dgm:cxn modelId="{EE4BCA82-BEBE-1C41-827A-C56C5A077072}" type="presParOf" srcId="{651179E2-08BF-A545-AF1F-F3160E1408B3}" destId="{A8A32D34-B139-A440-8EBD-44A94E9B6341}" srcOrd="1" destOrd="0" presId="urn:microsoft.com/office/officeart/2008/layout/LinedList"/>
    <dgm:cxn modelId="{EE65681C-BC51-464D-8E6C-7CF6F04F7858}" type="presParOf" srcId="{B4C0341C-02DB-2041-9396-7EB2DE3D80C0}" destId="{E39CE8A7-6156-F348-89FF-9030D85A0237}" srcOrd="4" destOrd="0" presId="urn:microsoft.com/office/officeart/2008/layout/LinedList"/>
    <dgm:cxn modelId="{B1E959B3-8CEC-E042-8A36-FA1CBAFFD70D}" type="presParOf" srcId="{B4C0341C-02DB-2041-9396-7EB2DE3D80C0}" destId="{30EC61F0-C5BE-494A-8291-CC97B2448040}" srcOrd="5" destOrd="0" presId="urn:microsoft.com/office/officeart/2008/layout/LinedList"/>
    <dgm:cxn modelId="{ABAC7C05-1F36-FB47-A23D-DE045AF89813}" type="presParOf" srcId="{30EC61F0-C5BE-494A-8291-CC97B2448040}" destId="{6DD964CB-B195-A544-8053-CE6826C2AFA3}" srcOrd="0" destOrd="0" presId="urn:microsoft.com/office/officeart/2008/layout/LinedList"/>
    <dgm:cxn modelId="{5BC17CE2-83AA-754B-904D-EFA2790561AD}" type="presParOf" srcId="{30EC61F0-C5BE-494A-8291-CC97B2448040}" destId="{4E93AFE5-8E43-F94A-A986-90E3BDFC2A37}" srcOrd="1" destOrd="0" presId="urn:microsoft.com/office/officeart/2008/layout/LinedList"/>
    <dgm:cxn modelId="{26695864-3131-1A42-9092-749D58F8DABC}" type="presParOf" srcId="{B4C0341C-02DB-2041-9396-7EB2DE3D80C0}" destId="{F8BFAC47-3FDF-8347-B472-44972018B111}" srcOrd="6" destOrd="0" presId="urn:microsoft.com/office/officeart/2008/layout/LinedList"/>
    <dgm:cxn modelId="{B5001DB2-E0C6-B444-AB9A-E974A4E8054C}" type="presParOf" srcId="{B4C0341C-02DB-2041-9396-7EB2DE3D80C0}" destId="{671B98EE-EE4B-754B-B773-ACE3F1D02E4E}" srcOrd="7" destOrd="0" presId="urn:microsoft.com/office/officeart/2008/layout/LinedList"/>
    <dgm:cxn modelId="{A67C1350-2919-C14B-B388-1AE8A7DEF84A}" type="presParOf" srcId="{671B98EE-EE4B-754B-B773-ACE3F1D02E4E}" destId="{B1D28025-46C2-5D4C-AA21-A40CA238C5EC}" srcOrd="0" destOrd="0" presId="urn:microsoft.com/office/officeart/2008/layout/LinedList"/>
    <dgm:cxn modelId="{68D96F1D-C3A6-EE4A-9E06-03E55C7D1817}" type="presParOf" srcId="{671B98EE-EE4B-754B-B773-ACE3F1D02E4E}" destId="{58E71B1F-EBB5-6D41-8E14-7D1D0652CD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DC58-1970-4215-AA7C-66AC9FF57EB8}">
      <dsp:nvSpPr>
        <dsp:cNvPr id="0" name=""/>
        <dsp:cNvSpPr/>
      </dsp:nvSpPr>
      <dsp:spPr>
        <a:xfrm>
          <a:off x="11613" y="28981"/>
          <a:ext cx="1094944" cy="10632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A3CAE-FE5C-4FAB-AFD8-9F8EC9580755}">
      <dsp:nvSpPr>
        <dsp:cNvPr id="0" name=""/>
        <dsp:cNvSpPr/>
      </dsp:nvSpPr>
      <dsp:spPr>
        <a:xfrm>
          <a:off x="11613" y="1285953"/>
          <a:ext cx="3128412" cy="322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L'art. 7, comma 3, della L. 47/1985 (oggi art. 31, comma 3, TUE), disciplina le conseguenze di violazioni particolarmente gravi della normativa edilizia, consistenti nella realizzazione di opere: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a) in assenza di concessione (oggi, permesso di costruire);</a:t>
          </a:r>
          <a:endParaRPr lang="en-US" sz="1600" b="0" kern="120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b) in totale difformità dalla medesima ovvero con variazioni essenziali (come determinate ai sensi dell'art. 8 della medesima legge).</a:t>
          </a:r>
          <a:endParaRPr lang="en-US" sz="1600" b="0" kern="1200"/>
        </a:p>
      </dsp:txBody>
      <dsp:txXfrm>
        <a:off x="11613" y="1285953"/>
        <a:ext cx="3128412" cy="3228576"/>
      </dsp:txXfrm>
    </dsp:sp>
    <dsp:sp modelId="{5291B49B-83D7-44FE-AA00-E5029CBD6E06}">
      <dsp:nvSpPr>
        <dsp:cNvPr id="0" name=""/>
        <dsp:cNvSpPr/>
      </dsp:nvSpPr>
      <dsp:spPr>
        <a:xfrm>
          <a:off x="11613" y="4604652"/>
          <a:ext cx="3128412" cy="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1613" y="4604652"/>
        <a:ext cx="3128412" cy="11559"/>
      </dsp:txXfrm>
    </dsp:sp>
    <dsp:sp modelId="{2AC1A114-5CC6-4E75-9E76-6415F5B1654D}">
      <dsp:nvSpPr>
        <dsp:cNvPr id="0" name=""/>
        <dsp:cNvSpPr/>
      </dsp:nvSpPr>
      <dsp:spPr>
        <a:xfrm>
          <a:off x="3687497" y="28981"/>
          <a:ext cx="1094944" cy="10632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FD3FD-163B-4D66-9FE3-E88AAA766506}">
      <dsp:nvSpPr>
        <dsp:cNvPr id="0" name=""/>
        <dsp:cNvSpPr/>
      </dsp:nvSpPr>
      <dsp:spPr>
        <a:xfrm>
          <a:off x="3687497" y="1285953"/>
          <a:ext cx="3128412" cy="3228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Il competente organo comunale, una volta accertate le violazioni, se non provvede direttamente alla demolizione dell'abuso e al ripristino dello stato dei luoghi a spese del responsabile, ingiunge a quest'ultimo di demolire l'abuso con un provvedimento che ha funzione ripristinatoria</a:t>
          </a:r>
          <a:endParaRPr lang="en-US" sz="1600" b="0" kern="1200"/>
        </a:p>
      </dsp:txBody>
      <dsp:txXfrm>
        <a:off x="3687497" y="1285953"/>
        <a:ext cx="3128412" cy="3228576"/>
      </dsp:txXfrm>
    </dsp:sp>
    <dsp:sp modelId="{1B48EFFC-FAF2-4067-A668-042EA5FCD271}">
      <dsp:nvSpPr>
        <dsp:cNvPr id="0" name=""/>
        <dsp:cNvSpPr/>
      </dsp:nvSpPr>
      <dsp:spPr>
        <a:xfrm>
          <a:off x="3687497" y="4604652"/>
          <a:ext cx="3128412" cy="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D80D7-6FA7-4000-97D1-910675FE3A70}">
      <dsp:nvSpPr>
        <dsp:cNvPr id="0" name=""/>
        <dsp:cNvSpPr/>
      </dsp:nvSpPr>
      <dsp:spPr>
        <a:xfrm>
          <a:off x="7363382" y="-22136"/>
          <a:ext cx="1094944" cy="10632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ED607-39FF-48C8-965A-48D9B636774D}">
      <dsp:nvSpPr>
        <dsp:cNvPr id="0" name=""/>
        <dsp:cNvSpPr/>
      </dsp:nvSpPr>
      <dsp:spPr>
        <a:xfrm>
          <a:off x="7403759" y="1030919"/>
          <a:ext cx="2967762" cy="363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Se il responsabile dell'abuso «non provvede alla demolizione e al ripristino dello stato dei luoghi nel termine di novanta giorni, il bene e l'area di sedime (…) sono acquisiti di diritto gratuitamente al patrimonio del comune.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600" b="0" kern="1200"/>
            <a:t>L'accertamento dell'inottemperanza alla ingiunzione a demolire (…) costituisce titolo per l'immissione nel possesso e </a:t>
          </a:r>
          <a:r>
            <a:rPr lang="it-IT" sz="1600" b="1" kern="1200"/>
            <a:t>per la trascrizione nei registri immobiliari</a:t>
          </a:r>
          <a:r>
            <a:rPr lang="it-IT" sz="1600" b="0" kern="1200"/>
            <a:t>, che deve essere eseguita gratuitamente.</a:t>
          </a:r>
          <a:endParaRPr lang="en-US" sz="1600" b="0" kern="1200"/>
        </a:p>
      </dsp:txBody>
      <dsp:txXfrm>
        <a:off x="7403759" y="1030919"/>
        <a:ext cx="2967762" cy="3636409"/>
      </dsp:txXfrm>
    </dsp:sp>
    <dsp:sp modelId="{5EFB34D1-1BB8-432C-B148-C53C3FA2851E}">
      <dsp:nvSpPr>
        <dsp:cNvPr id="0" name=""/>
        <dsp:cNvSpPr/>
      </dsp:nvSpPr>
      <dsp:spPr>
        <a:xfrm>
          <a:off x="7363382" y="4553535"/>
          <a:ext cx="3128412" cy="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F60AF-337C-594C-9543-3BCB2E3B1B13}">
      <dsp:nvSpPr>
        <dsp:cNvPr id="0" name=""/>
        <dsp:cNvSpPr/>
      </dsp:nvSpPr>
      <dsp:spPr>
        <a:xfrm>
          <a:off x="0" y="2141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6FE7F-74A2-9746-A4FA-4056029F9A9E}">
      <dsp:nvSpPr>
        <dsp:cNvPr id="0" name=""/>
        <dsp:cNvSpPr/>
      </dsp:nvSpPr>
      <dsp:spPr>
        <a:xfrm>
          <a:off x="0" y="2141"/>
          <a:ext cx="6257523" cy="191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Stante la funzione [sanzionatoria] della confisca edilizia, è irragionevole l'automatica estinzione del diritto reale di ipoteca (e perciò il pregiudizio per il credito), a danno di un creditore ipotecario non responsabile dell'abuso.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</dsp:txBody>
      <dsp:txXfrm>
        <a:off x="0" y="2141"/>
        <a:ext cx="6257523" cy="1915963"/>
      </dsp:txXfrm>
    </dsp:sp>
    <dsp:sp modelId="{1BE085DB-A0A6-EB48-9656-B6E4FE6ECD87}">
      <dsp:nvSpPr>
        <dsp:cNvPr id="0" name=""/>
        <dsp:cNvSpPr/>
      </dsp:nvSpPr>
      <dsp:spPr>
        <a:xfrm>
          <a:off x="0" y="1918105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3581C-4130-5A43-820B-4CFBDA80D6C5}">
      <dsp:nvSpPr>
        <dsp:cNvPr id="0" name=""/>
        <dsp:cNvSpPr/>
      </dsp:nvSpPr>
      <dsp:spPr>
        <a:xfrm>
          <a:off x="0" y="1918105"/>
          <a:ext cx="6263640" cy="110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Questi subirebbe le conseguenze sanzionatorie di un illecito al quale è estraneo, poiché</a:t>
          </a:r>
          <a:endParaRPr lang="en-US" sz="2000" kern="1200"/>
        </a:p>
      </dsp:txBody>
      <dsp:txXfrm>
        <a:off x="0" y="1918105"/>
        <a:ext cx="6263640" cy="1103839"/>
      </dsp:txXfrm>
    </dsp:sp>
    <dsp:sp modelId="{E39CE8A7-6156-F348-89FF-9030D85A0237}">
      <dsp:nvSpPr>
        <dsp:cNvPr id="0" name=""/>
        <dsp:cNvSpPr/>
      </dsp:nvSpPr>
      <dsp:spPr>
        <a:xfrm>
          <a:off x="0" y="3021945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964CB-B195-A544-8053-CE6826C2AFA3}">
      <dsp:nvSpPr>
        <dsp:cNvPr id="0" name=""/>
        <dsp:cNvSpPr/>
      </dsp:nvSpPr>
      <dsp:spPr>
        <a:xfrm>
          <a:off x="0" y="3021945"/>
          <a:ext cx="6263640" cy="134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a) non può essere destinatario dell'ordine di demolizione e, dunque, non può rispondere dell'inottemperanza all'ordine…</a:t>
          </a:r>
          <a:endParaRPr lang="en-US" sz="2000" kern="1200"/>
        </a:p>
      </dsp:txBody>
      <dsp:txXfrm>
        <a:off x="0" y="3021945"/>
        <a:ext cx="6263640" cy="1347296"/>
      </dsp:txXfrm>
    </dsp:sp>
    <dsp:sp modelId="{F8BFAC47-3FDF-8347-B472-44972018B111}">
      <dsp:nvSpPr>
        <dsp:cNvPr id="0" name=""/>
        <dsp:cNvSpPr/>
      </dsp:nvSpPr>
      <dsp:spPr>
        <a:xfrm>
          <a:off x="0" y="4369241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28025-46C2-5D4C-AA21-A40CA238C5EC}">
      <dsp:nvSpPr>
        <dsp:cNvPr id="0" name=""/>
        <dsp:cNvSpPr/>
      </dsp:nvSpPr>
      <dsp:spPr>
        <a:xfrm>
          <a:off x="0" y="4369241"/>
          <a:ext cx="6263640" cy="134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b) … né può ritenersi obbligato </a:t>
          </a:r>
          <a:r>
            <a:rPr lang="it-IT" sz="2000" i="1" kern="1200" err="1"/>
            <a:t>propter</a:t>
          </a:r>
          <a:r>
            <a:rPr lang="it-IT" sz="2000" i="1" kern="1200"/>
            <a:t> rem</a:t>
          </a:r>
          <a:r>
            <a:rPr lang="it-IT" sz="2000" kern="1200"/>
            <a:t> alla demolizione, posto che l’ipoteca non gli attribuisce né il possesso né la detenzione del bene.</a:t>
          </a:r>
          <a:endParaRPr lang="en-US" sz="2000" kern="1200"/>
        </a:p>
      </dsp:txBody>
      <dsp:txXfrm>
        <a:off x="0" y="4369241"/>
        <a:ext cx="6263640" cy="1347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9243-DA4D-F242-8083-9175E6F533FA}" type="datetimeFigureOut">
              <a:rPr lang="it-IT" smtClean="0"/>
              <a:t>24/11/2024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0987-2A35-AE4C-87E6-DBD1119AC13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84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4325D-1CB6-DD0B-B31C-E4CF99F4C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D820C-57D5-ED7A-6845-36A35FFE6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46D347-02A6-0005-60F8-4B9BB020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68F2-95BB-6642-B1B6-55E9A26C5F40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C5531A-250D-04FC-9FAE-1145C75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81AA4E-7E6A-E605-DB08-9CEA6008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87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AF351-D2EF-BDFE-58E6-8C077777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6B7423-9677-F71A-ECBF-E5ABAFEED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9FB60B-4AFE-98D9-4C3E-46F13B6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F9FC-374E-D846-8253-C56045700B5C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3D7D8F-2FD0-B9B7-76BD-EEB104B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5B494-4F7F-3900-129B-02B944D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06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4AFB3E-ED74-1B0A-D34A-AEAE27DD7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92A7C3-ACE1-6F73-A2E7-FED3E5A91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616FE1-7F75-B993-D146-795184D5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E546-533B-704B-9169-917FE7D9F5C9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53E813-B432-FFCA-D4CE-367AC2C7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43F3BC-9B48-E82E-72FA-232FA2EB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93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E81C9-AE41-16AE-C2F5-7E52A963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63704D-E1AC-5CD1-8816-DCB34115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EF466-8F8D-CB43-9667-C78AB050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7B7A-07CA-E14B-AA50-660298D65ABF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1C35E0-68CA-A33E-4E5D-92ABDE6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1246E7-F111-465C-7E7A-4E2A9696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8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6143D-31E4-D7AC-3013-C47D48AB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45B63D-B0E0-6A71-7FFF-3B9DB8F5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50B462-4F03-7E9B-7F6A-206BBCBD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F27D-9809-0A45-B832-98B6377F369E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1E4C8-B39C-C343-7323-D376FE6B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6EE2D9-BD77-D57F-986A-CB0922EA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96940-ED24-6438-586C-98EF4026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0468E9-F35F-BDC5-A466-D04C6D8C1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720D0C-BC3D-F1E2-4D8B-211E8472C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146C59-D35F-42BE-CF41-1542A914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FE41-B2BA-234B-942F-B569C6B54C75}" type="datetime1">
              <a:rPr lang="it-IT" smtClean="0"/>
              <a:t>24/11/2024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036ABB-5D33-552B-A6F2-700E7706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C156D8-A61C-262F-A19E-05990772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36D6D-C9F0-14D4-BEF2-8108136D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224A99-2CB8-71D6-EFF5-A28A186C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EA04D9-13CB-64B2-3637-4C51D7628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6CBAE6-CFF7-480B-C210-1014876AE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680D9F-571D-7144-EF2F-EF8738A60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3BF2D7D-BAAA-453A-3C78-D02F9304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2300-0CBC-814A-A233-7FFA9D5A8D03}" type="datetime1">
              <a:rPr lang="it-IT" smtClean="0"/>
              <a:t>24/11/2024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C8DB2D-19EB-B24D-6110-B87D1FE6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98E67D-589C-C7F9-1B58-214DB94B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FF73CE-604E-4C77-999C-1ABC4409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C1FB6C-1D2D-9876-DEAF-74FFADDF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35AC-37E6-B74B-9530-DF2059E5D6EB}" type="datetime1">
              <a:rPr lang="it-IT" smtClean="0"/>
              <a:t>24/11/2024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096DF5-0A5C-9C24-E6CB-ED70E548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7A6E65-9F11-C1CA-12E4-E9DA59DE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15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3DE97B-C69A-09BD-2D72-088B0230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2A69-6A3A-A641-9542-48CA7FDC3869}" type="datetime1">
              <a:rPr lang="it-IT" smtClean="0"/>
              <a:t>24/11/2024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B1A2F5-2A36-385B-58DF-4AFC444A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F83C4B-1D2B-E301-EBA3-82508181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69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A4F93-05C0-EAEE-8F40-A605ECF9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4B4858-5604-27E0-E38A-98AEE0CE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01407-EFB5-385D-6264-3B07E15B9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CC18D6-1260-3299-1D77-468EE916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B26-3D03-5541-A964-CB3FA8D94717}" type="datetime1">
              <a:rPr lang="it-IT" smtClean="0"/>
              <a:t>24/11/2024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949B0E-AD22-A2C0-B42A-1670ADDB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CBFDD8-92C5-6600-FCFA-2A3D8896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9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0A737-2EB5-A5AE-E478-017D7585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6AE871-B2E7-213C-D7A1-D4EAAD888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343364-80B3-10A8-588C-797937E0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F3E4D-2AC8-5077-9ADA-6BD1966C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46E2-1FF0-B642-9F81-B70C846FE463}" type="datetime1">
              <a:rPr lang="it-IT" smtClean="0"/>
              <a:t>24/11/2024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F12918-707F-3C9C-0A61-FB79BB1A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24E5C9-D8EA-819B-4D3D-FB975DD2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32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6784117-CACB-9C38-882A-84B78DD0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9EFFE1-CEE4-F23C-C689-F539F66E5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1E6A39-22C5-5EF7-ABFD-6F29A88BB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A35AE-2568-6D4B-8508-B0BCEB9CDF14}" type="datetime1">
              <a:rPr lang="it-IT" smtClean="0"/>
              <a:t>24/11/2024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A020BE-5724-9199-74BE-F899BC6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F16CDC-363E-5ABA-1729-B44576EA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15479-863E-3045-BA22-9869984C626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2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D54839-DE60-32E4-07DB-B51B3CEB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915656"/>
            <a:ext cx="10592174" cy="1637543"/>
          </a:xfrm>
        </p:spPr>
        <p:txBody>
          <a:bodyPr anchor="t">
            <a:normAutofit fontScale="90000"/>
          </a:bodyPr>
          <a:lstStyle/>
          <a:p>
            <a:r>
              <a:rPr lang="it-IT" sz="4000" b="1">
                <a:solidFill>
                  <a:srgbClr val="000000"/>
                </a:solidFill>
                <a:effectLst/>
                <a:latin typeface="Helvetica" pitchFamily="2" charset="0"/>
              </a:rPr>
              <a:t>CONFISCHE, IPOTECHE E “DIRITTO VIVENTE”</a:t>
            </a:r>
            <a:br>
              <a:rPr lang="it-IT" sz="4000">
                <a:solidFill>
                  <a:srgbClr val="000000"/>
                </a:solidFill>
                <a:effectLst/>
                <a:latin typeface="Helvetica" pitchFamily="2" charset="0"/>
              </a:rPr>
            </a:br>
            <a:br>
              <a:rPr lang="it-IT" sz="400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it-IT" sz="2700">
                <a:solidFill>
                  <a:srgbClr val="000000"/>
                </a:solidFill>
                <a:effectLst/>
                <a:latin typeface="Helvetica" pitchFamily="2" charset="0"/>
              </a:rPr>
              <a:t>STEFANO FAZZARI - Notaio in Amalfi</a:t>
            </a:r>
            <a:br>
              <a:rPr lang="it-IT" sz="270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it-IT" sz="4000">
              <a:solidFill>
                <a:schemeClr val="tx2"/>
              </a:solidFill>
            </a:endParaRPr>
          </a:p>
        </p:txBody>
      </p:sp>
      <p:pic>
        <p:nvPicPr>
          <p:cNvPr id="5" name="Immagine 4" descr="Immagine che contiene testo, schermata, poster, cielo&#10;&#10;Descrizione generata automaticamente">
            <a:extLst>
              <a:ext uri="{FF2B5EF4-FFF2-40B4-BE49-F238E27FC236}">
                <a16:creationId xmlns:a16="http://schemas.microsoft.com/office/drawing/2014/main" id="{C11B35BD-6C2C-C49B-9CF8-FEFDEAF1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74" b="15192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5E811847-A8CB-75AD-0350-28747C68D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210753"/>
            <a:ext cx="9416898" cy="1000655"/>
          </a:xfrm>
        </p:spPr>
        <p:txBody>
          <a:bodyPr anchor="b">
            <a:normAutofit/>
          </a:bodyPr>
          <a:lstStyle/>
          <a:p>
            <a:r>
              <a:rPr lang="it-IT" b="1">
                <a:effectLst/>
                <a:latin typeface="Helvetica" pitchFamily="2" charset="0"/>
              </a:rPr>
              <a:t>COMITATO NOTARILE INTERREGIONALE</a:t>
            </a:r>
          </a:p>
          <a:p>
            <a:r>
              <a:rPr lang="it-IT" b="1">
                <a:effectLst/>
                <a:latin typeface="Helvetica" pitchFamily="2" charset="0"/>
              </a:rPr>
              <a:t>PIEMONTE E VALLE D'AOSTA</a:t>
            </a:r>
          </a:p>
          <a:p>
            <a:pPr algn="l"/>
            <a:endParaRPr lang="it-IT" sz="2000">
              <a:solidFill>
                <a:schemeClr val="tx2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B177B6-26C8-A8B7-0F2D-9E3794D0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agg. 23/11/24 11:06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9F2AF8-9518-FC9D-7134-3680BA3B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5479-863E-3045-BA22-9869984C626F}" type="slidenum">
              <a:rPr lang="it-IT" smtClean="0"/>
              <a:t>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E9219D-076D-84E5-F7D9-1CC9F733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" y="5351869"/>
            <a:ext cx="2743200" cy="14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0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BFD7D5-A46E-4B48-6CF8-6ACA276F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it-IT" sz="3600" b="1">
                <a:solidFill>
                  <a:schemeClr val="tx2"/>
                </a:solidFill>
              </a:rPr>
              <a:t>Possibili sviluppi interpretativi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51A89-850B-E689-48C1-EA1F98C1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chemeClr val="tx2"/>
                </a:solidFill>
              </a:rPr>
              <a:t>Gli argomenti utilizzati dalla Corte Costituzionale sono estensibili anche alla confisca stabilita dall’art. 30 DPR 380/2001 (art. 18 L. 47/1985) in tema di lottizzazione abusiva?</a:t>
            </a:r>
            <a:endParaRPr lang="en-US">
              <a:solidFill>
                <a:schemeClr val="tx2"/>
              </a:solidFill>
            </a:endParaRPr>
          </a:p>
          <a:p>
            <a:endParaRPr lang="it-IT" sz="18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Martelletto">
            <a:extLst>
              <a:ext uri="{FF2B5EF4-FFF2-40B4-BE49-F238E27FC236}">
                <a16:creationId xmlns:a16="http://schemas.microsoft.com/office/drawing/2014/main" id="{D7584769-EBDA-CD99-C035-FAF315B83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163D2C-520A-9C24-475F-361802C8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2EE4D9-1D31-F0D1-E6C3-F06AC87B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8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82686-D1DD-E3C5-5C39-2EF6ADBA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4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8BA920-02A4-9DFE-3BA3-12F820A4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it-IT" b="1"/>
              <a:t>Possibili sviluppi interpretativi</a:t>
            </a:r>
          </a:p>
        </p:txBody>
      </p:sp>
      <p:sp>
        <p:nvSpPr>
          <p:cNvPr id="46" name="Freeform: Shape 26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Martelletto">
            <a:extLst>
              <a:ext uri="{FF2B5EF4-FFF2-40B4-BE49-F238E27FC236}">
                <a16:creationId xmlns:a16="http://schemas.microsoft.com/office/drawing/2014/main" id="{75ED7E54-80A4-FC6C-82BA-A43C0BA5E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30A544-13D6-603C-F1EE-04BEB404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 anchor="ctr">
            <a:normAutofit/>
          </a:bodyPr>
          <a:lstStyle/>
          <a:p>
            <a:r>
              <a:rPr lang="it-IT" sz="2400"/>
              <a:t>Gli argomenti utilizzati dalla Corte Costituzionale sono estensibili anche a diritti reali diversi dall’ipoteca? ai vincoli di destinazione? alle locazioni ultranovennali? a quelle </a:t>
            </a:r>
            <a:r>
              <a:rPr lang="it-IT" sz="2400" err="1"/>
              <a:t>infranovennali</a:t>
            </a:r>
            <a:r>
              <a:rPr lang="it-IT" sz="2400"/>
              <a:t>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F77817-C4E4-3CE3-7A21-0AE4BE16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ADC429-D2D8-D3FE-BA39-6624750D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75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3CFD3-306A-FEEB-10FE-9FB4D7F4E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F58244-FE10-C873-D579-4548ED81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b="1"/>
              <a:t>Possibili sviluppi interpretativi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087353-E37C-E3D8-EC2E-3564EF06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lvl="0"/>
            <a:r>
              <a:rPr lang="it-IT" sz="2400"/>
              <a:t>Il riferimento all’</a:t>
            </a:r>
            <a:r>
              <a:rPr lang="it-IT" sz="2400" b="1"/>
              <a:t>onere di trascrizione della confisca nei RR.II</a:t>
            </a:r>
            <a:r>
              <a:rPr lang="it-IT" sz="2400"/>
              <a:t>. ex art. 2644 c.c. contenuto nella sentenza consente ancora di ritenere che </a:t>
            </a:r>
            <a:r>
              <a:rPr lang="it-IT" sz="2400" b="1"/>
              <a:t>la confisca penale sia tendenzialmente affrancata dal sistema della continuità delle formalità ipotecarie?</a:t>
            </a:r>
          </a:p>
          <a:p>
            <a:pPr lvl="0"/>
            <a:r>
              <a:rPr lang="it-IT" sz="2400"/>
              <a:t>(a differenza che per l’acquisto per usucapione, la cui trascrizione infatti avviene ex art. 2651 c.c. e non per gli effetti dell’art. 2644 c.c.)?</a:t>
            </a:r>
            <a:endParaRPr lang="en-US" sz="2400"/>
          </a:p>
          <a:p>
            <a:endParaRPr lang="it-IT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rtelletto">
            <a:extLst>
              <a:ext uri="{FF2B5EF4-FFF2-40B4-BE49-F238E27FC236}">
                <a16:creationId xmlns:a16="http://schemas.microsoft.com/office/drawing/2014/main" id="{A16B133F-FB33-845B-C807-ECC8C5E5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8836" y="-3786211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CACAA1-77A8-D9EF-1477-2246CA67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/>
            <a:endParaRPr lang="it-I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B0C090-E6A9-6073-667C-D1E8178C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12</a:t>
            </a:fld>
            <a:endParaRPr lang="it-I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926E7F-6301-CE6A-0129-3CC92134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it-IT"/>
              <a:t>Conclusioni?...</a:t>
            </a:r>
          </a:p>
        </p:txBody>
      </p:sp>
      <p:grpSp>
        <p:nvGrpSpPr>
          <p:cNvPr id="43" name="Group 32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34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23359-1F66-ADBD-1139-A41C1488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374" y="587829"/>
            <a:ext cx="5855231" cy="5550087"/>
          </a:xfrm>
        </p:spPr>
        <p:txBody>
          <a:bodyPr anchor="t">
            <a:normAutofit/>
          </a:bodyPr>
          <a:lstStyle/>
          <a:p>
            <a:r>
              <a:rPr lang="it-IT" sz="2000"/>
              <a:t>Confische dell’oggetto del reato, confische allargate, confische per equivalente, confische di prevenzione: funzioni eterogenee, regole in parte diverse</a:t>
            </a:r>
          </a:p>
          <a:p>
            <a:r>
              <a:rPr lang="it-IT" sz="2000"/>
              <a:t>Ma per tutte le confische di immobili  difficilmente si potrà prescindere dalle regole di opponibilità stabilite dai RR.II.</a:t>
            </a:r>
          </a:p>
          <a:p>
            <a:r>
              <a:rPr lang="it-IT" sz="2000"/>
              <a:t> Ad onta del «</a:t>
            </a:r>
            <a:r>
              <a:rPr lang="it-IT" sz="2000" i="1"/>
              <a:t>diritto vivente</a:t>
            </a:r>
            <a:r>
              <a:rPr lang="it-IT" sz="2000"/>
              <a:t>», la presunta </a:t>
            </a:r>
            <a:r>
              <a:rPr lang="it-IT" sz="2000" i="1"/>
              <a:t>natura originaria</a:t>
            </a:r>
            <a:r>
              <a:rPr lang="it-IT" sz="2000"/>
              <a:t> degli acquisti a titolo di confisca diventa difficile da argomentare; l’ablazione dei confliggenti diritti reali di terzi può essere giustificata solo da responsabilità dolose o colpose e/o dal rispetto di regole di opponibilità.</a:t>
            </a:r>
          </a:p>
          <a:p>
            <a:r>
              <a:rPr lang="it-IT" sz="2000"/>
              <a:t>Difficile il ruolo del notaio che si trova a governare un difficile equilibrio tra interessi pubblici, interessi privati, responsabilità e informazione.</a:t>
            </a:r>
          </a:p>
          <a:p>
            <a:pPr marL="0" indent="0">
              <a:buNone/>
            </a:pPr>
            <a:r>
              <a:rPr lang="it-IT" sz="2000"/>
              <a:t>Ci sarà lavoro per gli interpreti dei prossimi anni.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152F0CF-9428-B4B3-DA38-BE311284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FCC9D9-16B1-2DB7-0EB9-039CF947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13</a:t>
            </a:fld>
            <a:endParaRPr lang="it-IT"/>
          </a:p>
        </p:txBody>
      </p:sp>
      <p:pic>
        <p:nvPicPr>
          <p:cNvPr id="7" name="Elemento grafico 6" descr="Bilancia della giustizia con riempimento a tinta unita">
            <a:extLst>
              <a:ext uri="{FF2B5EF4-FFF2-40B4-BE49-F238E27FC236}">
                <a16:creationId xmlns:a16="http://schemas.microsoft.com/office/drawing/2014/main" id="{3BB9DD88-B361-4E44-C7DF-41C87CA66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2" y="2360780"/>
            <a:ext cx="1923838" cy="19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poster, cielo&#10;&#10;Descrizione generata automaticamente">
            <a:extLst>
              <a:ext uri="{FF2B5EF4-FFF2-40B4-BE49-F238E27FC236}">
                <a16:creationId xmlns:a16="http://schemas.microsoft.com/office/drawing/2014/main" id="{D4BDB269-F0BA-D8C7-9009-389E11DE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8" r="564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AA0AAC-4109-4A4E-B0CD-E556449F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>
                <a:effectLst/>
              </a:rPr>
              <a:t>CONFISCHE, IPOTECHE E “DIRITTO VIVENTE</a:t>
            </a:r>
            <a:r>
              <a:rPr lang="en-US" sz="3200">
                <a:effectLst/>
              </a:rPr>
              <a:t>”</a:t>
            </a:r>
            <a:endParaRPr lang="en-US" sz="32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79B763-8460-9B18-EEE3-845A7068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5403" y="4629234"/>
            <a:ext cx="344576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/>
              <a:t>Grazie</a:t>
            </a:r>
          </a:p>
          <a:p>
            <a:pPr marL="0" indent="0" algn="ctr">
              <a:buNone/>
            </a:pPr>
            <a:r>
              <a:rPr lang="en-US" sz="3200"/>
              <a:t>per </a:t>
            </a:r>
            <a:r>
              <a:rPr lang="en-US" sz="3200" err="1"/>
              <a:t>l’attenzione</a:t>
            </a:r>
            <a:endParaRPr lang="en-US" sz="32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58AC93-7673-D24F-B34B-65FD1973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673" y="6356350"/>
            <a:ext cx="3615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endParaRPr lang="en-US" sz="1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8F6FFB-F5B5-0B5D-15C8-70D8EFD1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815479-863E-3045-BA22-9869984C626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57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29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51EEAD-1B4C-ED49-8561-F10B1A0A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it-IT" sz="2200" b="1">
                <a:effectLst/>
                <a:latin typeface="Helvetica" pitchFamily="2" charset="0"/>
              </a:rPr>
              <a:t>CONFISCHE, IPOTECHE E “DIRITTO VIVENTE</a:t>
            </a:r>
            <a:r>
              <a:rPr lang="it-IT" sz="2200">
                <a:effectLst/>
                <a:latin typeface="Helvetica" pitchFamily="2" charset="0"/>
              </a:rPr>
              <a:t>”</a:t>
            </a:r>
            <a:br>
              <a:rPr lang="it-IT" sz="2200" b="1"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it-IT" sz="2400" b="1"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Corte Costituzionale - 03/10/2024, n. 160. La </a:t>
            </a:r>
            <a:r>
              <a:rPr lang="it-IT" sz="2400" b="1">
                <a:ea typeface="Helvetica Neue" panose="02000503000000020004" pitchFamily="2" charset="0"/>
                <a:cs typeface="Helvetica Neue" panose="02000503000000020004" pitchFamily="2" charset="0"/>
              </a:rPr>
              <a:t>norma in discussione</a:t>
            </a:r>
            <a:r>
              <a:rPr lang="it-IT" sz="2400" b="1"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it-IT" sz="2400"/>
          </a:p>
        </p:txBody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940644-8660-6B30-6E55-DB98BBD2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CF78A1-5BBF-44CD-5749-E5D19349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CA1CEB6C-F8FD-C8BD-3177-8E776C313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81361"/>
              </p:ext>
            </p:extLst>
          </p:nvPr>
        </p:nvGraphicFramePr>
        <p:xfrm>
          <a:off x="844296" y="1362415"/>
          <a:ext cx="10503408" cy="46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75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83FDC8-F83B-3413-7601-5BEC8B00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Confisca e ipoteca del terzo – il «</a:t>
            </a:r>
            <a:r>
              <a:rPr lang="it-IT" sz="4000" i="1">
                <a:solidFill>
                  <a:srgbClr val="FFFFFF"/>
                </a:solidFill>
              </a:rPr>
              <a:t>diritto vivente</a:t>
            </a:r>
            <a:r>
              <a:rPr lang="it-IT" sz="400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5F134B-B366-EF25-C39F-9D737266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sp>
        <p:nvSpPr>
          <p:cNvPr id="64" name="Segnaposto contenuto 2">
            <a:extLst>
              <a:ext uri="{FF2B5EF4-FFF2-40B4-BE49-F238E27FC236}">
                <a16:creationId xmlns:a16="http://schemas.microsoft.com/office/drawing/2014/main" id="{C3A22CAA-2D12-CB58-B048-30B9D057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385" y="649480"/>
            <a:ext cx="7272221" cy="5546047"/>
          </a:xfrm>
        </p:spPr>
        <p:txBody>
          <a:bodyPr anchor="ctr">
            <a:normAutofit/>
          </a:bodyPr>
          <a:lstStyle/>
          <a:p>
            <a:r>
              <a:rPr lang="it-IT" sz="1900">
                <a:effectLst/>
                <a:ea typeface="Arial" panose="020B0604020202020204" pitchFamily="34" charset="0"/>
              </a:rPr>
              <a:t>Se la confisca è un acquisto </a:t>
            </a:r>
            <a:r>
              <a:rPr lang="it-IT" sz="1900" b="1">
                <a:effectLst/>
                <a:ea typeface="Arial" panose="020B0604020202020204" pitchFamily="34" charset="0"/>
              </a:rPr>
              <a:t>a titolo originario</a:t>
            </a:r>
            <a:r>
              <a:rPr lang="it-IT" sz="1900">
                <a:effectLst/>
                <a:ea typeface="Arial" panose="020B0604020202020204" pitchFamily="34" charset="0"/>
              </a:rPr>
              <a:t> (Cass., n. 1693/2006; e Cass. SS.UU. civili, 322/1999), il creditore ipotecario, una volta verificatasi l'acquisizione, non potrebbe soddisfarsi sul bene ipotecato (</a:t>
            </a:r>
            <a:r>
              <a:rPr lang="it-IT" sz="1900" i="1" err="1">
                <a:effectLst/>
                <a:ea typeface="Arial" panose="020B0604020202020204" pitchFamily="34" charset="0"/>
              </a:rPr>
              <a:t>usucapio</a:t>
            </a:r>
            <a:r>
              <a:rPr lang="it-IT" sz="1900" i="1">
                <a:effectLst/>
                <a:ea typeface="Arial" panose="020B0604020202020204" pitchFamily="34" charset="0"/>
              </a:rPr>
              <a:t> </a:t>
            </a:r>
            <a:r>
              <a:rPr lang="it-IT" sz="1900" i="1" err="1">
                <a:effectLst/>
                <a:ea typeface="Arial" panose="020B0604020202020204" pitchFamily="34" charset="0"/>
              </a:rPr>
              <a:t>libertatis</a:t>
            </a:r>
            <a:r>
              <a:rPr lang="it-IT" sz="1900">
                <a:effectLst/>
                <a:ea typeface="Arial" panose="020B0604020202020204" pitchFamily="34" charset="0"/>
              </a:rPr>
              <a:t>). ). La confisca sarebbe assimilabile al “perimento del bene”, che, ex art. 2878 c.c., comporta l'</a:t>
            </a:r>
            <a:r>
              <a:rPr lang="it-IT" sz="1900" b="1">
                <a:effectLst/>
                <a:ea typeface="Arial" panose="020B0604020202020204" pitchFamily="34" charset="0"/>
              </a:rPr>
              <a:t>estinzione del diritto reale di garanzia</a:t>
            </a:r>
            <a:r>
              <a:rPr lang="it-IT" sz="1900">
                <a:effectLst/>
                <a:ea typeface="Arial" panose="020B0604020202020204" pitchFamily="34" charset="0"/>
              </a:rPr>
              <a:t>. </a:t>
            </a:r>
          </a:p>
          <a:p>
            <a:r>
              <a:rPr lang="it-IT" sz="1900">
                <a:effectLst/>
                <a:ea typeface="Arial" panose="020B0604020202020204" pitchFamily="34" charset="0"/>
              </a:rPr>
              <a:t>Il </a:t>
            </a:r>
            <a:r>
              <a:rPr lang="it-IT" sz="1900" b="1" i="1">
                <a:effectLst/>
                <a:ea typeface="Arial" panose="020B0604020202020204" pitchFamily="34" charset="0"/>
              </a:rPr>
              <a:t>diritto vivente</a:t>
            </a:r>
            <a:r>
              <a:rPr lang="it-IT" sz="1900">
                <a:effectLst/>
                <a:ea typeface="Arial" panose="020B0604020202020204" pitchFamily="34" charset="0"/>
              </a:rPr>
              <a:t> </a:t>
            </a:r>
            <a:r>
              <a:rPr lang="it-IT" sz="1900">
                <a:ea typeface="Arial" panose="020B0604020202020204" pitchFamily="34" charset="0"/>
              </a:rPr>
              <a:t>disporrebbe</a:t>
            </a:r>
            <a:r>
              <a:rPr lang="it-IT" sz="1900">
                <a:effectLst/>
                <a:ea typeface="Arial" panose="020B0604020202020204" pitchFamily="34" charset="0"/>
              </a:rPr>
              <a:t> che «</a:t>
            </a:r>
            <a:r>
              <a:rPr lang="it-IT" sz="1900" i="1">
                <a:effectLst/>
                <a:ea typeface="Arial" panose="020B0604020202020204" pitchFamily="34" charset="0"/>
              </a:rPr>
              <a:t>eventuali ipoteche, pesi e vincoli preesistenti vengono caducati unitamente al precedente diritto dominicale, senza che rilevi l'eventuale anteriorità della relativa trascrizione o iscrizione</a:t>
            </a:r>
            <a:r>
              <a:rPr lang="it-IT" sz="1900">
                <a:effectLst/>
                <a:ea typeface="Arial" panose="020B0604020202020204" pitchFamily="34" charset="0"/>
              </a:rPr>
              <a:t>» (</a:t>
            </a:r>
            <a:r>
              <a:rPr lang="it-IT" sz="1900" err="1">
                <a:effectLst/>
                <a:ea typeface="Arial" panose="020B0604020202020204" pitchFamily="34" charset="0"/>
              </a:rPr>
              <a:t>CdS</a:t>
            </a:r>
            <a:r>
              <a:rPr lang="it-IT" sz="1900">
                <a:effectLst/>
                <a:ea typeface="Arial" panose="020B0604020202020204" pitchFamily="34" charset="0"/>
              </a:rPr>
              <a:t> 16/2023) </a:t>
            </a:r>
          </a:p>
          <a:p>
            <a:r>
              <a:rPr lang="it-IT" sz="1900">
                <a:effectLst/>
                <a:ea typeface="Arial" panose="020B0604020202020204" pitchFamily="34" charset="0"/>
              </a:rPr>
              <a:t> Secondo l’Avvocatura dello Stato, al creditore non rimarrebbe che soddisfarsi sulla parte di suolo non confiscata, oppure… direttamente demolire il fabbricato abusivo (sic).</a:t>
            </a:r>
          </a:p>
          <a:p>
            <a:r>
              <a:rPr lang="it-IT" sz="19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sostanza, sarebbero </a:t>
            </a:r>
            <a:r>
              <a:rPr lang="it-IT" sz="19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irrilevanti le norme sull'ipoteca</a:t>
            </a:r>
            <a:r>
              <a:rPr lang="it-IT" sz="19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che attribuiscono al creditore ipotecario il diritto di sequela sul bene e il diritto a essere soddisfatto con preferenza in sede espropriativa</a:t>
            </a:r>
            <a:r>
              <a:rPr lang="it-IT" sz="1900">
                <a:effectLst/>
              </a:rPr>
              <a:t> </a:t>
            </a:r>
            <a:endParaRPr lang="it-IT" sz="19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1C428-47B1-B3FD-E3C1-73CEC1E5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1" name="Freeform: Shape 1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74E338F-6BB7-C635-1684-3A709492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3700" b="1">
                <a:solidFill>
                  <a:schemeClr val="tx2"/>
                </a:solidFill>
              </a:rPr>
              <a:t>La decisione della Corte costituzionale: i punti di partenza: 1)</a:t>
            </a:r>
            <a:endParaRPr lang="it-IT" sz="37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F9D053-E30F-E4F4-BA80-21941FAA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it-IT" sz="2400">
                <a:solidFill>
                  <a:schemeClr val="tx2"/>
                </a:solidFill>
              </a:rPr>
              <a:t>L'ipoteca «compone» il patrimonio del creditore (</a:t>
            </a:r>
            <a:r>
              <a:rPr lang="it-IT" sz="2400" i="1">
                <a:solidFill>
                  <a:schemeClr val="tx2"/>
                </a:solidFill>
              </a:rPr>
              <a:t>ius </a:t>
            </a:r>
            <a:r>
              <a:rPr lang="it-IT" sz="2400" i="1" err="1">
                <a:solidFill>
                  <a:schemeClr val="tx2"/>
                </a:solidFill>
              </a:rPr>
              <a:t>sequelae</a:t>
            </a:r>
            <a:r>
              <a:rPr lang="it-IT" sz="2400">
                <a:solidFill>
                  <a:schemeClr val="tx2"/>
                </a:solidFill>
              </a:rPr>
              <a:t>; </a:t>
            </a:r>
            <a:r>
              <a:rPr lang="it-IT" sz="2400" i="1">
                <a:solidFill>
                  <a:schemeClr val="tx2"/>
                </a:solidFill>
              </a:rPr>
              <a:t>ius </a:t>
            </a:r>
            <a:r>
              <a:rPr lang="it-IT" sz="2400" i="1" err="1">
                <a:solidFill>
                  <a:schemeClr val="tx2"/>
                </a:solidFill>
              </a:rPr>
              <a:t>distrahendi</a:t>
            </a:r>
            <a:r>
              <a:rPr lang="it-IT" sz="2400" i="1">
                <a:solidFill>
                  <a:schemeClr val="tx2"/>
                </a:solidFill>
              </a:rPr>
              <a:t>;</a:t>
            </a:r>
            <a:r>
              <a:rPr lang="it-IT" sz="2400">
                <a:solidFill>
                  <a:schemeClr val="tx2"/>
                </a:solidFill>
              </a:rPr>
              <a:t> </a:t>
            </a:r>
            <a:r>
              <a:rPr lang="it-IT" sz="2400" i="1">
                <a:solidFill>
                  <a:schemeClr val="tx2"/>
                </a:solidFill>
              </a:rPr>
              <a:t>ius </a:t>
            </a:r>
            <a:r>
              <a:rPr lang="it-IT" sz="2400" i="1" err="1">
                <a:solidFill>
                  <a:schemeClr val="tx2"/>
                </a:solidFill>
              </a:rPr>
              <a:t>praelationis</a:t>
            </a:r>
            <a:r>
              <a:rPr lang="it-IT" sz="2400" i="1">
                <a:solidFill>
                  <a:schemeClr val="tx2"/>
                </a:solidFill>
              </a:rPr>
              <a:t>)</a:t>
            </a:r>
          </a:p>
          <a:p>
            <a:r>
              <a:rPr lang="it-IT" sz="2400">
                <a:solidFill>
                  <a:schemeClr val="tx2"/>
                </a:solidFill>
              </a:rPr>
              <a:t>La confisca si </a:t>
            </a:r>
            <a:r>
              <a:rPr lang="it-IT" sz="2400" b="1">
                <a:solidFill>
                  <a:schemeClr val="tx2"/>
                </a:solidFill>
              </a:rPr>
              <a:t>trascrive nei RR.II. </a:t>
            </a:r>
            <a:r>
              <a:rPr lang="it-IT" sz="2400">
                <a:solidFill>
                  <a:schemeClr val="tx2"/>
                </a:solidFill>
              </a:rPr>
              <a:t>(art. 7, comma 4 L. 47/1985) con funzione di </a:t>
            </a:r>
            <a:r>
              <a:rPr lang="it-IT" sz="2400" b="1">
                <a:solidFill>
                  <a:schemeClr val="tx2"/>
                </a:solidFill>
              </a:rPr>
              <a:t>pubblicità dichiarativa</a:t>
            </a:r>
            <a:r>
              <a:rPr lang="it-IT" sz="2400">
                <a:solidFill>
                  <a:schemeClr val="tx2"/>
                </a:solidFill>
              </a:rPr>
              <a:t> (perciò </a:t>
            </a:r>
            <a:r>
              <a:rPr lang="it-IT" sz="2400" b="1">
                <a:solidFill>
                  <a:schemeClr val="tx2"/>
                </a:solidFill>
              </a:rPr>
              <a:t>diversa da quella  ex art. 2651 c.c.</a:t>
            </a:r>
            <a:r>
              <a:rPr lang="it-IT" sz="2400">
                <a:solidFill>
                  <a:schemeClr val="tx2"/>
                </a:solidFill>
              </a:rPr>
              <a:t> per l’usucapione): la trascrizione  </a:t>
            </a:r>
            <a:r>
              <a:rPr lang="it-IT" sz="2400" i="1">
                <a:solidFill>
                  <a:schemeClr val="tx2"/>
                </a:solidFill>
              </a:rPr>
              <a:t>«rappresenta un atto indispensabile al fine di rendere pubblico nei rapporti con i terzi l'avvenuto trasferimento del diritto di proprietà e consolidarne gli effetti</a:t>
            </a:r>
            <a:r>
              <a:rPr lang="it-IT" sz="2400">
                <a:solidFill>
                  <a:schemeClr val="tx2"/>
                </a:solidFill>
              </a:rPr>
              <a:t>» (</a:t>
            </a:r>
            <a:r>
              <a:rPr lang="it-IT" sz="2400" err="1">
                <a:solidFill>
                  <a:schemeClr val="tx2"/>
                </a:solidFill>
              </a:rPr>
              <a:t>CdS</a:t>
            </a:r>
            <a:r>
              <a:rPr lang="it-IT" sz="2400">
                <a:solidFill>
                  <a:schemeClr val="tx2"/>
                </a:solidFill>
              </a:rPr>
              <a:t> 16/2023)</a:t>
            </a:r>
            <a:endParaRPr lang="en-US" sz="2400">
              <a:solidFill>
                <a:schemeClr val="tx2"/>
              </a:solidFill>
            </a:endParaRPr>
          </a:p>
          <a:p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E5953A-56F5-E461-6FCD-9F9A15DA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E4847E-3A54-69D0-9EE2-9196550A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8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C00CC-1F22-9BAF-AC83-ED9B7196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27A2275F-AE2C-391D-AA4E-ACE534A5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86BAC9E9-7676-36D9-5CDB-F58DFE291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E7670B89-9B27-4AF1-FDAC-885F07F40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1" name="Freeform: Shape 14">
              <a:extLst>
                <a:ext uri="{FF2B5EF4-FFF2-40B4-BE49-F238E27FC236}">
                  <a16:creationId xmlns:a16="http://schemas.microsoft.com/office/drawing/2014/main" id="{75733BFF-0544-6C48-DFAD-DE7432C55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5">
              <a:extLst>
                <a:ext uri="{FF2B5EF4-FFF2-40B4-BE49-F238E27FC236}">
                  <a16:creationId xmlns:a16="http://schemas.microsoft.com/office/drawing/2014/main" id="{1362BFA2-B197-FFE3-D25E-CB460C3C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787BCB77-6F0D-CDC1-4BEC-8ECAC426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FC514A2E-21EE-1291-D5C6-C3277120D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69F149EB-C1FF-DE7E-79D0-FE398E2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49FDD0D-BC01-6918-C080-D8A9E33E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it-IT" sz="3700" b="1">
                <a:solidFill>
                  <a:schemeClr val="tx2"/>
                </a:solidFill>
              </a:rPr>
              <a:t>La decisione della Corte costituzionale: i punti di partenza: 2)</a:t>
            </a:r>
            <a:endParaRPr lang="it-IT" sz="37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7FE4C6-77A9-5FB6-C171-62640327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lvl="0">
              <a:lnSpc>
                <a:spcPct val="100000"/>
              </a:lnSpc>
            </a:pPr>
            <a:r>
              <a:rPr lang="it-IT" sz="2400"/>
              <a:t>Confisca = acquisto a titolo originario (come da «</a:t>
            </a:r>
            <a:r>
              <a:rPr lang="it-IT" sz="2400" i="1"/>
              <a:t>diritto vivente</a:t>
            </a:r>
            <a:r>
              <a:rPr lang="it-IT" sz="2400"/>
              <a:t>») con natura di </a:t>
            </a:r>
            <a:r>
              <a:rPr lang="it-IT" sz="2400" b="1" i="1"/>
              <a:t>«sanzione in senso stretto» </a:t>
            </a:r>
            <a:r>
              <a:rPr lang="it-IT" sz="2400"/>
              <a:t>con finalità afflittiva, esperibile </a:t>
            </a:r>
            <a:r>
              <a:rPr lang="it-IT" sz="2400" b="1"/>
              <a:t>anche nei confronti del nudo proprietario che non abbia realizzato l’abuso</a:t>
            </a:r>
            <a:r>
              <a:rPr lang="it-IT" sz="2400"/>
              <a:t>, in quanto obbligato </a:t>
            </a:r>
            <a:r>
              <a:rPr lang="it-IT" sz="2400" i="1" err="1"/>
              <a:t>propter</a:t>
            </a:r>
            <a:r>
              <a:rPr lang="it-IT" sz="2400" i="1"/>
              <a:t> rem</a:t>
            </a:r>
            <a:r>
              <a:rPr lang="it-IT" sz="2400"/>
              <a:t> alla demolizione (</a:t>
            </a:r>
            <a:r>
              <a:rPr lang="it-IT" sz="2400" err="1"/>
              <a:t>CdS</a:t>
            </a:r>
            <a:r>
              <a:rPr lang="it-IT" sz="2400"/>
              <a:t> 2023)</a:t>
            </a:r>
          </a:p>
          <a:p>
            <a:pPr>
              <a:lnSpc>
                <a:spcPct val="100000"/>
              </a:lnSpc>
            </a:pPr>
            <a:r>
              <a:rPr lang="it-IT" sz="2400"/>
              <a:t>La natura originaria dell'acquisto non è incompatibile con una disciplina che espressamente preveda, o - come nel caso dell'usucapione - consenta di desumere dai presupposti normativi che compongono la fattispecie acquisitiva </a:t>
            </a:r>
            <a:r>
              <a:rPr lang="it-IT" sz="2400" b="1"/>
              <a:t>la salvezza di pregressi diritti reali.</a:t>
            </a:r>
            <a:endParaRPr lang="it-IT" sz="2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A11159-2D39-AE14-417B-09E72AD0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39C2D7-BAA7-29DF-3312-E41C5218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90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84117E-1882-1AF1-833E-897ECA68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it-IT"/>
              <a:t>La decisione della Corte costituzionale</a:t>
            </a:r>
            <a:br>
              <a:rPr lang="it-IT"/>
            </a:br>
            <a:r>
              <a:rPr lang="it-IT"/>
              <a:t>(1)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745861-1A10-A59D-CA2F-7A6DF164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505109-1311-31FF-C7E0-8A0E2F46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58C72E72-5D4D-9078-6E44-8C3518143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00161"/>
              </p:ext>
            </p:extLst>
          </p:nvPr>
        </p:nvGraphicFramePr>
        <p:xfrm>
          <a:off x="5093208" y="406400"/>
          <a:ext cx="6263640" cy="571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57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E40F81-477D-6BBD-E8D9-235AEF4A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49625"/>
            <a:ext cx="9833548" cy="923420"/>
          </a:xfrm>
        </p:spPr>
        <p:txBody>
          <a:bodyPr anchor="b">
            <a:normAutofit/>
          </a:bodyPr>
          <a:lstStyle/>
          <a:p>
            <a:pPr algn="ctr"/>
            <a:r>
              <a:rPr lang="it-IT" sz="3600">
                <a:solidFill>
                  <a:schemeClr val="tx2"/>
                </a:solidFill>
              </a:rPr>
              <a:t>La decisione della Corte costituzionale (2)</a:t>
            </a:r>
          </a:p>
        </p:txBody>
      </p:sp>
      <p:grpSp>
        <p:nvGrpSpPr>
          <p:cNvPr id="40" name="Group 26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28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29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30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134C21-10E5-0368-A82A-7C8A85F8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273045"/>
            <a:ext cx="9833548" cy="46826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La tutela del creditore ipotecario non sussiste nel solo caso in cui</a:t>
            </a:r>
            <a:r>
              <a:rPr lang="it-IT" sz="2400" b="1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 abbia iscritto ipoteca sul terreno prima della realizzazione dell'immobile abusivo</a:t>
            </a:r>
            <a:r>
              <a:rPr lang="it-IT" sz="240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: la natura abusiva di un </a:t>
            </a:r>
            <a:r>
              <a:rPr lang="it-IT" sz="2400">
                <a:solidFill>
                  <a:schemeClr val="tx2"/>
                </a:solidFill>
                <a:ea typeface="Arial" panose="020B0604020202020204" pitchFamily="34" charset="0"/>
              </a:rPr>
              <a:t>fabbricato</a:t>
            </a:r>
            <a:r>
              <a:rPr lang="it-IT" sz="240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, infatti, non incide sulle vicende relative al diritto di ipoteca (cfr. artt. 17 L. 47/1985, 46 DPR 380/2001); la </a:t>
            </a:r>
            <a:r>
              <a:rPr lang="it-IT" sz="2400" i="1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ratio</a:t>
            </a:r>
            <a:r>
              <a:rPr lang="it-IT" sz="240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 è quella di protezione del creditore titolare di diritti reali di garanzia, tanto è vero che</a:t>
            </a:r>
          </a:p>
          <a:p>
            <a:pPr lvl="1"/>
            <a:r>
              <a:rPr lang="it-IT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a) la nullità ivi prevista non si applica agli atti di esecuzione forzata,</a:t>
            </a:r>
          </a:p>
          <a:p>
            <a:pPr lvl="1"/>
            <a:r>
              <a:rPr lang="it-IT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b) l’aggiudicatario può sanare l’abuso (se sanabile) …</a:t>
            </a:r>
          </a:p>
          <a:p>
            <a:pPr lvl="1"/>
            <a:r>
              <a:rPr lang="it-IT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… altrimenti </a:t>
            </a:r>
            <a:r>
              <a:rPr lang="it-IT">
                <a:solidFill>
                  <a:schemeClr val="tx2"/>
                </a:solidFill>
                <a:ea typeface="Arial" panose="020B0604020202020204" pitchFamily="34" charset="0"/>
              </a:rPr>
              <a:t>sarà anch’egli obbligato alla demolizione, in quanto oggetto di obbligazione </a:t>
            </a:r>
            <a:r>
              <a:rPr lang="it-IT" i="1" err="1">
                <a:solidFill>
                  <a:schemeClr val="tx2"/>
                </a:solidFill>
                <a:ea typeface="Arial" panose="020B0604020202020204" pitchFamily="34" charset="0"/>
              </a:rPr>
              <a:t>propter</a:t>
            </a:r>
            <a:r>
              <a:rPr lang="it-IT" i="1">
                <a:solidFill>
                  <a:schemeClr val="tx2"/>
                </a:solidFill>
                <a:ea typeface="Arial" panose="020B0604020202020204" pitchFamily="34" charset="0"/>
              </a:rPr>
              <a:t> rem.</a:t>
            </a:r>
          </a:p>
          <a:p>
            <a:pPr marL="0" indent="0">
              <a:buNone/>
            </a:pPr>
            <a:r>
              <a:rPr lang="it-IT" sz="2400">
                <a:solidFill>
                  <a:schemeClr val="tx2"/>
                </a:solidFill>
              </a:rPr>
              <a:t>Ne consegue che la confisca edilizia non impedisce la </a:t>
            </a:r>
            <a:r>
              <a:rPr lang="it-IT" sz="2400" b="1">
                <a:solidFill>
                  <a:schemeClr val="tx2"/>
                </a:solidFill>
              </a:rPr>
              <a:t>vendita forzata anche nei confronti del comune</a:t>
            </a:r>
            <a:r>
              <a:rPr lang="it-IT" sz="2400">
                <a:solidFill>
                  <a:schemeClr val="tx2"/>
                </a:solidFill>
              </a:rPr>
              <a:t> che abbia acquisito l'immobile, che va considerato un terzo acquirente del bene ipotecato </a:t>
            </a:r>
            <a:r>
              <a:rPr lang="it-IT" sz="2400" i="1">
                <a:solidFill>
                  <a:schemeClr val="tx2"/>
                </a:solidFill>
              </a:rPr>
              <a:t>ex</a:t>
            </a:r>
            <a:r>
              <a:rPr lang="it-IT" sz="2400">
                <a:solidFill>
                  <a:schemeClr val="tx2"/>
                </a:solidFill>
              </a:rPr>
              <a:t> artt. 2858 ss. c.c., acquisito al </a:t>
            </a:r>
            <a:r>
              <a:rPr lang="it-IT" sz="2400" b="1">
                <a:solidFill>
                  <a:schemeClr val="tx2"/>
                </a:solidFill>
              </a:rPr>
              <a:t>patrimonio disponibile</a:t>
            </a:r>
            <a:r>
              <a:rPr lang="it-IT" sz="2400">
                <a:solidFill>
                  <a:schemeClr val="tx2"/>
                </a:solidFill>
              </a:rPr>
              <a:t>, salvo quanto all’art. 826, comma 3, c.c. (volontà dell’ente + effettiva destinazione al pubblico servizio del bene).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B828C1-2274-82DE-545E-F3C2FF4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26EE5D-089F-647B-70D9-D65F692A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12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4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3F056B3-B628-258A-C3C4-2508166C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367760" cy="4371974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effectLst/>
                <a:latin typeface="Helvetica" pitchFamily="2" charset="0"/>
              </a:rPr>
              <a:t>La decisione</a:t>
            </a:r>
            <a:br>
              <a:rPr lang="it-IT" sz="3600">
                <a:solidFill>
                  <a:schemeClr val="tx2"/>
                </a:solidFill>
                <a:effectLst/>
                <a:latin typeface="Helvetica" pitchFamily="2" charset="0"/>
              </a:rPr>
            </a:br>
            <a:r>
              <a:rPr lang="it-IT" sz="3600">
                <a:solidFill>
                  <a:schemeClr val="tx2"/>
                </a:solidFill>
                <a:latin typeface="Helvetica" pitchFamily="2" charset="0"/>
              </a:rPr>
              <a:t>della Corte costituzionale (3)</a:t>
            </a:r>
            <a:endParaRPr lang="it-IT" sz="36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24529-5A89-13AB-079A-969CBF9A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04671"/>
            <a:ext cx="7354824" cy="55516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b="1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Corte Costituzionale - 03/10/2024, n. 160 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2000" b="1" i="0" u="none" strike="noStrike">
                <a:solidFill>
                  <a:schemeClr val="tx2"/>
                </a:solidFill>
                <a:effectLst/>
                <a:highlight>
                  <a:srgbClr val="FFFF00"/>
                </a:highlight>
                <a:ea typeface="Helvetica Neue" panose="02000503000000020004" pitchFamily="2" charset="0"/>
                <a:cs typeface="Helvetica Neue" panose="02000503000000020004" pitchFamily="2" charset="0"/>
              </a:rPr>
              <a:t>Illegittimità costituzionale</a:t>
            </a:r>
            <a:r>
              <a:rPr lang="it-IT" sz="2000" b="1" i="0" u="none" strike="noStrike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 dell'art. 7, terzo comma, della legge n. 47 del 1985,</a:t>
            </a:r>
            <a:r>
              <a:rPr lang="it-IT" sz="2000" b="1" i="0" u="none" strike="noStrike">
                <a:solidFill>
                  <a:schemeClr val="tx2"/>
                </a:solidFill>
                <a:effectLst/>
                <a:highlight>
                  <a:srgbClr val="FFFF00"/>
                </a:highlight>
                <a:ea typeface="Helvetica Neue" panose="02000503000000020004" pitchFamily="2" charset="0"/>
                <a:cs typeface="Helvetica Neue" panose="02000503000000020004" pitchFamily="2" charset="0"/>
              </a:rPr>
              <a:t> nella parte in cui non fa salvo il diritto di ipoteca iscritto a favore del creditore non responsabile dell'abuso edilizio…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tx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… i</a:t>
            </a:r>
            <a:r>
              <a:rPr lang="it-IT" sz="2000" b="0" i="0" u="none" strike="noStrike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llegittimità costituzionale in via consequenziale dell'</a:t>
            </a:r>
            <a:r>
              <a:rPr lang="it-IT" sz="2000" b="1" i="0" u="none" strike="noStrike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art. 31, comma 3, primo e secondo periodo, del d.P.R. n. 380 del 2001</a:t>
            </a:r>
            <a:r>
              <a:rPr lang="it-IT" sz="2000" b="0" i="0" u="none" strike="noStrike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, sempre </a:t>
            </a:r>
            <a:r>
              <a:rPr lang="it-IT" sz="2000" b="1" i="0" u="none" strike="noStrike">
                <a:solidFill>
                  <a:schemeClr val="tx2"/>
                </a:solidFill>
                <a:effectLst/>
                <a:ea typeface="Helvetica Neue" panose="02000503000000020004" pitchFamily="2" charset="0"/>
                <a:cs typeface="Helvetica Neue" panose="02000503000000020004" pitchFamily="2" charset="0"/>
              </a:rPr>
              <a:t>nella parte in cui non fa salvo il diritto di ipoteca iscritto a favore del creditore non responsabile dell'abuso edilizio.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it-IT" sz="20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Corte ha ritenuto che la norma censurata imponesse un sacrificio irragionevole e sproporzionato al creditore ipotecario non responsabile dell'abuso edilizio, in violazione degli artt. 3, 24 e 42 della Costituzione, assorbita la censura relativa all’art. 117 (in relazione all’art. 1 Prot. </a:t>
            </a:r>
            <a:r>
              <a:rPr lang="it-IT" sz="2000" kern="100" err="1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addiz</a:t>
            </a:r>
            <a:r>
              <a:rPr lang="it-IT" sz="2000" kern="10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CEDU).</a:t>
            </a:r>
          </a:p>
          <a:p>
            <a:pPr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it-IT" sz="2000" b="1">
              <a:solidFill>
                <a:schemeClr val="tx2"/>
              </a:solidFill>
              <a:effectLst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B20550-0C89-C86B-8A19-C3A69E25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9854C4-C9FF-EFF2-BCA8-71E7F9E4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86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A5047-5110-9F35-2626-9C09184B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D08FAE0-25FB-EE74-6942-13F03A87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it-IT" sz="4000" b="1"/>
              <a:t>Possibili sviluppi interpretativi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516C86-31ED-EE3D-0C68-8F62357E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75E5B9-20FF-D63F-C519-AC38675F0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it-IT"/>
              <a:t>Dal punto di vista ricostruttivo, l’</a:t>
            </a:r>
            <a:r>
              <a:rPr lang="it-IT" i="1" err="1"/>
              <a:t>usucapio</a:t>
            </a:r>
            <a:r>
              <a:rPr lang="it-IT" i="1"/>
              <a:t> </a:t>
            </a:r>
            <a:r>
              <a:rPr lang="it-IT" i="1" err="1"/>
              <a:t>libertatis</a:t>
            </a:r>
            <a:r>
              <a:rPr lang="it-IT"/>
              <a:t>, istituto connotato da labile fondamento normativo, riuscirà a rimanere in piedi?</a:t>
            </a:r>
            <a:endParaRPr lang="en-US"/>
          </a:p>
          <a:p>
            <a:endParaRPr lang="it-IT" sz="2000"/>
          </a:p>
        </p:txBody>
      </p:sp>
      <p:pic>
        <p:nvPicPr>
          <p:cNvPr id="9" name="Graphic 8" descr="Martelletto">
            <a:extLst>
              <a:ext uri="{FF2B5EF4-FFF2-40B4-BE49-F238E27FC236}">
                <a16:creationId xmlns:a16="http://schemas.microsoft.com/office/drawing/2014/main" id="{32B4FBFD-B847-D4B8-357F-D1A1FD89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16E7E3-3C2D-E21F-80D1-4910BF7F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815479-863E-3045-BA22-9869984C626F}" type="slidenum">
              <a:rPr lang="it-I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it-I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66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CONFISCHE, IPOTECHE E “DIRITTO VIVENTE”  STEFANO FAZZARI - Notaio in Amalfi </vt:lpstr>
      <vt:lpstr>CONFISCHE, IPOTECHE E “DIRITTO VIVENTE” Corte Costituzionale - 03/10/2024, n. 160. La norma in discussione </vt:lpstr>
      <vt:lpstr>Confisca e ipoteca del terzo – il «diritto vivente»</vt:lpstr>
      <vt:lpstr>La decisione della Corte costituzionale: i punti di partenza: 1)</vt:lpstr>
      <vt:lpstr>La decisione della Corte costituzionale: i punti di partenza: 2)</vt:lpstr>
      <vt:lpstr>La decisione della Corte costituzionale (1)</vt:lpstr>
      <vt:lpstr>La decisione della Corte costituzionale (2)</vt:lpstr>
      <vt:lpstr>La decisione della Corte costituzionale (3)</vt:lpstr>
      <vt:lpstr>Possibili sviluppi interpretativi</vt:lpstr>
      <vt:lpstr>Possibili sviluppi interpretativi</vt:lpstr>
      <vt:lpstr>Possibili sviluppi interpretativi</vt:lpstr>
      <vt:lpstr>Possibili sviluppi interpretativi</vt:lpstr>
      <vt:lpstr>Conclusioni?...</vt:lpstr>
      <vt:lpstr>CONFISCHE, IPOTECHE E “DIRITTO VIVENTE”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Fazzari notaio</dc:creator>
  <cp:revision>1</cp:revision>
  <dcterms:created xsi:type="dcterms:W3CDTF">2024-11-17T13:24:51Z</dcterms:created>
  <dcterms:modified xsi:type="dcterms:W3CDTF">2024-11-25T04:29:15Z</dcterms:modified>
</cp:coreProperties>
</file>