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48" r:id="rId1"/>
  </p:sldMasterIdLst>
  <p:notesMasterIdLst>
    <p:notesMasterId r:id="rId57"/>
  </p:notesMasterIdLst>
  <p:sldIdLst>
    <p:sldId id="259" r:id="rId2"/>
    <p:sldId id="272" r:id="rId3"/>
    <p:sldId id="278" r:id="rId4"/>
    <p:sldId id="279" r:id="rId5"/>
    <p:sldId id="280" r:id="rId6"/>
    <p:sldId id="273" r:id="rId7"/>
    <p:sldId id="274" r:id="rId8"/>
    <p:sldId id="281" r:id="rId9"/>
    <p:sldId id="275" r:id="rId10"/>
    <p:sldId id="324" r:id="rId11"/>
    <p:sldId id="322" r:id="rId12"/>
    <p:sldId id="276" r:id="rId13"/>
    <p:sldId id="284" r:id="rId14"/>
    <p:sldId id="277" r:id="rId15"/>
    <p:sldId id="282" r:id="rId16"/>
    <p:sldId id="283" r:id="rId17"/>
    <p:sldId id="320" r:id="rId18"/>
    <p:sldId id="286" r:id="rId19"/>
    <p:sldId id="287" r:id="rId20"/>
    <p:sldId id="321" r:id="rId21"/>
    <p:sldId id="307" r:id="rId22"/>
    <p:sldId id="288" r:id="rId23"/>
    <p:sldId id="323" r:id="rId24"/>
    <p:sldId id="289" r:id="rId25"/>
    <p:sldId id="293" r:id="rId26"/>
    <p:sldId id="292" r:id="rId27"/>
    <p:sldId id="294" r:id="rId28"/>
    <p:sldId id="291" r:id="rId29"/>
    <p:sldId id="295" r:id="rId30"/>
    <p:sldId id="299" r:id="rId31"/>
    <p:sldId id="290" r:id="rId32"/>
    <p:sldId id="296" r:id="rId33"/>
    <p:sldId id="297" r:id="rId34"/>
    <p:sldId id="302" r:id="rId35"/>
    <p:sldId id="303" r:id="rId36"/>
    <p:sldId id="300" r:id="rId37"/>
    <p:sldId id="298" r:id="rId38"/>
    <p:sldId id="301" r:id="rId39"/>
    <p:sldId id="304" r:id="rId40"/>
    <p:sldId id="305" r:id="rId41"/>
    <p:sldId id="311" r:id="rId42"/>
    <p:sldId id="306" r:id="rId43"/>
    <p:sldId id="308" r:id="rId44"/>
    <p:sldId id="309" r:id="rId45"/>
    <p:sldId id="310" r:id="rId46"/>
    <p:sldId id="318" r:id="rId47"/>
    <p:sldId id="325" r:id="rId48"/>
    <p:sldId id="312" r:id="rId49"/>
    <p:sldId id="313" r:id="rId50"/>
    <p:sldId id="314" r:id="rId51"/>
    <p:sldId id="315" r:id="rId52"/>
    <p:sldId id="316" r:id="rId53"/>
    <p:sldId id="317" r:id="rId54"/>
    <p:sldId id="319" r:id="rId55"/>
    <p:sldId id="271" r:id="rId56"/>
  </p:sldIdLst>
  <p:sldSz cx="12192000" cy="6858000"/>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0B52B"/>
    <a:srgbClr val="EBB503"/>
    <a:srgbClr val="24272C"/>
    <a:srgbClr val="003B75"/>
    <a:srgbClr val="7A85A2"/>
    <a:srgbClr val="8E2D4E"/>
    <a:srgbClr val="699138"/>
    <a:srgbClr val="465D7B"/>
    <a:srgbClr val="3F5927"/>
    <a:srgbClr val="DE883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ile medio 2 - Color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Stile medio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00A15C55-8517-42AA-B614-E9B94910E393}" styleName="Stile medio 2 - Colore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F5AB1C69-6EDB-4FF4-983F-18BD219EF322}" styleName="Stile medio 2 - Colore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5266"/>
    <p:restoredTop sz="93197"/>
  </p:normalViewPr>
  <p:slideViewPr>
    <p:cSldViewPr snapToGrid="0" showGuides="1">
      <p:cViewPr varScale="1">
        <p:scale>
          <a:sx n="103" d="100"/>
          <a:sy n="103" d="100"/>
        </p:scale>
        <p:origin x="844" y="60"/>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presProps" Target="presProps.xml"/><Relationship Id="rId5" Type="http://schemas.openxmlformats.org/officeDocument/2006/relationships/slide" Target="slides/slide4.xml"/><Relationship Id="rId61" Type="http://schemas.openxmlformats.org/officeDocument/2006/relationships/tableStyles" Target="tableStyles.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viewProps" Target="viewProp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notesMaster" Target="notesMasters/notesMaster1.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5A22497-6E82-FF47-92CF-6691CE9AF5A3}" type="datetimeFigureOut">
              <a:rPr lang="it-IT" smtClean="0"/>
              <a:t>06/11/2025</a:t>
            </a:fld>
            <a:endParaRPr lang="it-IT"/>
          </a:p>
        </p:txBody>
      </p:sp>
      <p:sp>
        <p:nvSpPr>
          <p:cNvPr id="4" name="Segnaposto immagin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it-IT"/>
          </a:p>
        </p:txBody>
      </p:sp>
      <p:sp>
        <p:nvSpPr>
          <p:cNvPr id="5" name="Segnaposto note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6" name="Segnaposto piè di pa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it-IT"/>
          </a:p>
        </p:txBody>
      </p:sp>
      <p:sp>
        <p:nvSpPr>
          <p:cNvPr id="7" name="Segnaposto numero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DF0CA97-0167-AA4E-B883-E5F250668D4C}" type="slidenum">
              <a:rPr lang="it-IT" smtClean="0"/>
              <a:t>‹N›</a:t>
            </a:fld>
            <a:endParaRPr lang="it-IT"/>
          </a:p>
        </p:txBody>
      </p:sp>
    </p:spTree>
    <p:extLst>
      <p:ext uri="{BB962C8B-B14F-4D97-AF65-F5344CB8AC3E}">
        <p14:creationId xmlns:p14="http://schemas.microsoft.com/office/powerpoint/2010/main" val="289866925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r>
              <a:rPr lang="it-IT" dirty="0"/>
              <a:t>Copertina B</a:t>
            </a:r>
          </a:p>
        </p:txBody>
      </p:sp>
      <p:sp>
        <p:nvSpPr>
          <p:cNvPr id="4" name="Segnaposto numero diapositiva 3"/>
          <p:cNvSpPr>
            <a:spLocks noGrp="1"/>
          </p:cNvSpPr>
          <p:nvPr>
            <p:ph type="sldNum" sz="quarter" idx="5"/>
          </p:nvPr>
        </p:nvSpPr>
        <p:spPr/>
        <p:txBody>
          <a:bodyPr/>
          <a:lstStyle/>
          <a:p>
            <a:fld id="{FDF0CA97-0167-AA4E-B883-E5F250668D4C}" type="slidenum">
              <a:rPr lang="it-IT" smtClean="0"/>
              <a:t>1</a:t>
            </a:fld>
            <a:endParaRPr lang="it-IT"/>
          </a:p>
        </p:txBody>
      </p:sp>
    </p:spTree>
    <p:extLst>
      <p:ext uri="{BB962C8B-B14F-4D97-AF65-F5344CB8AC3E}">
        <p14:creationId xmlns:p14="http://schemas.microsoft.com/office/powerpoint/2010/main" val="114158398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0126BB8-3A98-3B7E-BD5C-47C5C6B40973}"/>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AA981D90-E0CA-6FD9-5879-EA1B1C6DBB13}"/>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2C88A70D-8E09-0536-761E-993374C6071A}"/>
              </a:ext>
            </a:extLst>
          </p:cNvPr>
          <p:cNvSpPr>
            <a:spLocks noGrp="1"/>
          </p:cNvSpPr>
          <p:nvPr>
            <p:ph type="body" idx="1"/>
          </p:nvPr>
        </p:nvSpPr>
        <p:spPr/>
        <p:txBody>
          <a:bodyPr/>
          <a:lstStyle/>
          <a:p>
            <a:r>
              <a:rPr lang="it-IT" dirty="0"/>
              <a:t>Pagine Interne – Solo testo</a:t>
            </a:r>
          </a:p>
        </p:txBody>
      </p:sp>
      <p:sp>
        <p:nvSpPr>
          <p:cNvPr id="4" name="Segnaposto numero diapositiva 3">
            <a:extLst>
              <a:ext uri="{FF2B5EF4-FFF2-40B4-BE49-F238E27FC236}">
                <a16:creationId xmlns:a16="http://schemas.microsoft.com/office/drawing/2014/main" id="{E721DCF3-EEED-DED1-12A7-C785FB9B0B12}"/>
              </a:ext>
            </a:extLst>
          </p:cNvPr>
          <p:cNvSpPr>
            <a:spLocks noGrp="1"/>
          </p:cNvSpPr>
          <p:nvPr>
            <p:ph type="sldNum" sz="quarter" idx="5"/>
          </p:nvPr>
        </p:nvSpPr>
        <p:spPr/>
        <p:txBody>
          <a:bodyPr/>
          <a:lstStyle/>
          <a:p>
            <a:fld id="{FDF0CA97-0167-AA4E-B883-E5F250668D4C}" type="slidenum">
              <a:rPr lang="it-IT" smtClean="0"/>
              <a:t>10</a:t>
            </a:fld>
            <a:endParaRPr lang="it-IT"/>
          </a:p>
        </p:txBody>
      </p:sp>
    </p:spTree>
    <p:extLst>
      <p:ext uri="{BB962C8B-B14F-4D97-AF65-F5344CB8AC3E}">
        <p14:creationId xmlns:p14="http://schemas.microsoft.com/office/powerpoint/2010/main" val="9406897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7936FCA-16DE-EC06-568C-325C65A9253D}"/>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DFB09116-4E51-B029-E56C-9A5EB0B7E63F}"/>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618DFEC8-25BC-331A-5130-05D3356C06E9}"/>
              </a:ext>
            </a:extLst>
          </p:cNvPr>
          <p:cNvSpPr>
            <a:spLocks noGrp="1"/>
          </p:cNvSpPr>
          <p:nvPr>
            <p:ph type="body" idx="1"/>
          </p:nvPr>
        </p:nvSpPr>
        <p:spPr/>
        <p:txBody>
          <a:bodyPr/>
          <a:lstStyle/>
          <a:p>
            <a:r>
              <a:rPr lang="it-IT" dirty="0"/>
              <a:t>Pagine Interne – Solo testo</a:t>
            </a:r>
          </a:p>
        </p:txBody>
      </p:sp>
      <p:sp>
        <p:nvSpPr>
          <p:cNvPr id="4" name="Segnaposto numero diapositiva 3">
            <a:extLst>
              <a:ext uri="{FF2B5EF4-FFF2-40B4-BE49-F238E27FC236}">
                <a16:creationId xmlns:a16="http://schemas.microsoft.com/office/drawing/2014/main" id="{F4CB86F3-D84E-20FA-E1FD-4BE0EF1EFFB0}"/>
              </a:ext>
            </a:extLst>
          </p:cNvPr>
          <p:cNvSpPr>
            <a:spLocks noGrp="1"/>
          </p:cNvSpPr>
          <p:nvPr>
            <p:ph type="sldNum" sz="quarter" idx="5"/>
          </p:nvPr>
        </p:nvSpPr>
        <p:spPr/>
        <p:txBody>
          <a:bodyPr/>
          <a:lstStyle/>
          <a:p>
            <a:fld id="{FDF0CA97-0167-AA4E-B883-E5F250668D4C}" type="slidenum">
              <a:rPr lang="it-IT" smtClean="0"/>
              <a:t>11</a:t>
            </a:fld>
            <a:endParaRPr lang="it-IT"/>
          </a:p>
        </p:txBody>
      </p:sp>
    </p:spTree>
    <p:extLst>
      <p:ext uri="{BB962C8B-B14F-4D97-AF65-F5344CB8AC3E}">
        <p14:creationId xmlns:p14="http://schemas.microsoft.com/office/powerpoint/2010/main" val="109291170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7654BBF-FFE6-CDA0-3D46-55A1A4817E10}"/>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2A54BDD1-18F1-D857-321D-366EA93CE733}"/>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6788B490-B6BA-FF15-1EBB-93DD6AE73DF4}"/>
              </a:ext>
            </a:extLst>
          </p:cNvPr>
          <p:cNvSpPr>
            <a:spLocks noGrp="1"/>
          </p:cNvSpPr>
          <p:nvPr>
            <p:ph type="body" idx="1"/>
          </p:nvPr>
        </p:nvSpPr>
        <p:spPr/>
        <p:txBody>
          <a:bodyPr/>
          <a:lstStyle/>
          <a:p>
            <a:r>
              <a:rPr lang="it-IT" dirty="0"/>
              <a:t>Pagine Interne – Solo testo</a:t>
            </a:r>
          </a:p>
        </p:txBody>
      </p:sp>
      <p:sp>
        <p:nvSpPr>
          <p:cNvPr id="4" name="Segnaposto numero diapositiva 3">
            <a:extLst>
              <a:ext uri="{FF2B5EF4-FFF2-40B4-BE49-F238E27FC236}">
                <a16:creationId xmlns:a16="http://schemas.microsoft.com/office/drawing/2014/main" id="{B1104EBD-DBEA-8E9B-A60E-8AD1810591DF}"/>
              </a:ext>
            </a:extLst>
          </p:cNvPr>
          <p:cNvSpPr>
            <a:spLocks noGrp="1"/>
          </p:cNvSpPr>
          <p:nvPr>
            <p:ph type="sldNum" sz="quarter" idx="5"/>
          </p:nvPr>
        </p:nvSpPr>
        <p:spPr/>
        <p:txBody>
          <a:bodyPr/>
          <a:lstStyle/>
          <a:p>
            <a:fld id="{FDF0CA97-0167-AA4E-B883-E5F250668D4C}" type="slidenum">
              <a:rPr lang="it-IT" smtClean="0"/>
              <a:t>12</a:t>
            </a:fld>
            <a:endParaRPr lang="it-IT"/>
          </a:p>
        </p:txBody>
      </p:sp>
    </p:spTree>
    <p:extLst>
      <p:ext uri="{BB962C8B-B14F-4D97-AF65-F5344CB8AC3E}">
        <p14:creationId xmlns:p14="http://schemas.microsoft.com/office/powerpoint/2010/main" val="148389565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FEBCC3E-FCA0-0D56-B19A-16973279CC7F}"/>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64819578-7D63-49E3-219C-DE38380C15D3}"/>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0C6E263E-8B8D-7286-1816-D3D968A7B004}"/>
              </a:ext>
            </a:extLst>
          </p:cNvPr>
          <p:cNvSpPr>
            <a:spLocks noGrp="1"/>
          </p:cNvSpPr>
          <p:nvPr>
            <p:ph type="body" idx="1"/>
          </p:nvPr>
        </p:nvSpPr>
        <p:spPr/>
        <p:txBody>
          <a:bodyPr/>
          <a:lstStyle/>
          <a:p>
            <a:r>
              <a:rPr lang="it-IT" dirty="0"/>
              <a:t>Pagine Interne – Solo testo</a:t>
            </a:r>
          </a:p>
        </p:txBody>
      </p:sp>
      <p:sp>
        <p:nvSpPr>
          <p:cNvPr id="4" name="Segnaposto numero diapositiva 3">
            <a:extLst>
              <a:ext uri="{FF2B5EF4-FFF2-40B4-BE49-F238E27FC236}">
                <a16:creationId xmlns:a16="http://schemas.microsoft.com/office/drawing/2014/main" id="{6454E559-6553-32BE-ED44-E9A32D751E7C}"/>
              </a:ext>
            </a:extLst>
          </p:cNvPr>
          <p:cNvSpPr>
            <a:spLocks noGrp="1"/>
          </p:cNvSpPr>
          <p:nvPr>
            <p:ph type="sldNum" sz="quarter" idx="5"/>
          </p:nvPr>
        </p:nvSpPr>
        <p:spPr/>
        <p:txBody>
          <a:bodyPr/>
          <a:lstStyle/>
          <a:p>
            <a:fld id="{FDF0CA97-0167-AA4E-B883-E5F250668D4C}" type="slidenum">
              <a:rPr lang="it-IT" smtClean="0"/>
              <a:t>13</a:t>
            </a:fld>
            <a:endParaRPr lang="it-IT"/>
          </a:p>
        </p:txBody>
      </p:sp>
    </p:spTree>
    <p:extLst>
      <p:ext uri="{BB962C8B-B14F-4D97-AF65-F5344CB8AC3E}">
        <p14:creationId xmlns:p14="http://schemas.microsoft.com/office/powerpoint/2010/main" val="416773817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248B0BD-7CEE-7185-62C6-9236C6C82E29}"/>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75F08E6C-1BBB-7DA8-0A72-8716956C541B}"/>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44E09CA8-0FE3-74B8-1DA6-B2E5B97EBB74}"/>
              </a:ext>
            </a:extLst>
          </p:cNvPr>
          <p:cNvSpPr>
            <a:spLocks noGrp="1"/>
          </p:cNvSpPr>
          <p:nvPr>
            <p:ph type="body" idx="1"/>
          </p:nvPr>
        </p:nvSpPr>
        <p:spPr/>
        <p:txBody>
          <a:bodyPr/>
          <a:lstStyle/>
          <a:p>
            <a:r>
              <a:rPr lang="it-IT" dirty="0"/>
              <a:t>Pagine Interne – Solo testo</a:t>
            </a:r>
          </a:p>
        </p:txBody>
      </p:sp>
      <p:sp>
        <p:nvSpPr>
          <p:cNvPr id="4" name="Segnaposto numero diapositiva 3">
            <a:extLst>
              <a:ext uri="{FF2B5EF4-FFF2-40B4-BE49-F238E27FC236}">
                <a16:creationId xmlns:a16="http://schemas.microsoft.com/office/drawing/2014/main" id="{F7728E94-90CF-B814-3F16-F21261C62923}"/>
              </a:ext>
            </a:extLst>
          </p:cNvPr>
          <p:cNvSpPr>
            <a:spLocks noGrp="1"/>
          </p:cNvSpPr>
          <p:nvPr>
            <p:ph type="sldNum" sz="quarter" idx="5"/>
          </p:nvPr>
        </p:nvSpPr>
        <p:spPr/>
        <p:txBody>
          <a:bodyPr/>
          <a:lstStyle/>
          <a:p>
            <a:fld id="{FDF0CA97-0167-AA4E-B883-E5F250668D4C}" type="slidenum">
              <a:rPr lang="it-IT" smtClean="0"/>
              <a:t>14</a:t>
            </a:fld>
            <a:endParaRPr lang="it-IT"/>
          </a:p>
        </p:txBody>
      </p:sp>
    </p:spTree>
    <p:extLst>
      <p:ext uri="{BB962C8B-B14F-4D97-AF65-F5344CB8AC3E}">
        <p14:creationId xmlns:p14="http://schemas.microsoft.com/office/powerpoint/2010/main" val="91849440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F22D738-346E-1623-7434-7614C85F6481}"/>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90B5C475-DD42-6785-4E5A-038C02551BB8}"/>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CF93D36F-1712-44D6-DCC4-482CC5B9FA39}"/>
              </a:ext>
            </a:extLst>
          </p:cNvPr>
          <p:cNvSpPr>
            <a:spLocks noGrp="1"/>
          </p:cNvSpPr>
          <p:nvPr>
            <p:ph type="body" idx="1"/>
          </p:nvPr>
        </p:nvSpPr>
        <p:spPr/>
        <p:txBody>
          <a:bodyPr/>
          <a:lstStyle/>
          <a:p>
            <a:r>
              <a:rPr lang="it-IT" dirty="0"/>
              <a:t>Pagine Interne – Solo testo</a:t>
            </a:r>
          </a:p>
        </p:txBody>
      </p:sp>
      <p:sp>
        <p:nvSpPr>
          <p:cNvPr id="4" name="Segnaposto numero diapositiva 3">
            <a:extLst>
              <a:ext uri="{FF2B5EF4-FFF2-40B4-BE49-F238E27FC236}">
                <a16:creationId xmlns:a16="http://schemas.microsoft.com/office/drawing/2014/main" id="{627AA4C9-409A-4F50-6460-D3243FD6B79D}"/>
              </a:ext>
            </a:extLst>
          </p:cNvPr>
          <p:cNvSpPr>
            <a:spLocks noGrp="1"/>
          </p:cNvSpPr>
          <p:nvPr>
            <p:ph type="sldNum" sz="quarter" idx="5"/>
          </p:nvPr>
        </p:nvSpPr>
        <p:spPr/>
        <p:txBody>
          <a:bodyPr/>
          <a:lstStyle/>
          <a:p>
            <a:fld id="{FDF0CA97-0167-AA4E-B883-E5F250668D4C}" type="slidenum">
              <a:rPr lang="it-IT" smtClean="0"/>
              <a:t>15</a:t>
            </a:fld>
            <a:endParaRPr lang="it-IT"/>
          </a:p>
        </p:txBody>
      </p:sp>
    </p:spTree>
    <p:extLst>
      <p:ext uri="{BB962C8B-B14F-4D97-AF65-F5344CB8AC3E}">
        <p14:creationId xmlns:p14="http://schemas.microsoft.com/office/powerpoint/2010/main" val="376354195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4FAFC13-DE20-B9BD-6A6E-BE0F563074D5}"/>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E272E2E8-40EB-E0F2-0C1E-6569747AC219}"/>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07F4A9C1-3681-AED4-5595-F37E7113FDB2}"/>
              </a:ext>
            </a:extLst>
          </p:cNvPr>
          <p:cNvSpPr>
            <a:spLocks noGrp="1"/>
          </p:cNvSpPr>
          <p:nvPr>
            <p:ph type="body" idx="1"/>
          </p:nvPr>
        </p:nvSpPr>
        <p:spPr/>
        <p:txBody>
          <a:bodyPr/>
          <a:lstStyle/>
          <a:p>
            <a:r>
              <a:rPr lang="it-IT" dirty="0"/>
              <a:t>Pagine Interne – Solo testo</a:t>
            </a:r>
          </a:p>
        </p:txBody>
      </p:sp>
      <p:sp>
        <p:nvSpPr>
          <p:cNvPr id="4" name="Segnaposto numero diapositiva 3">
            <a:extLst>
              <a:ext uri="{FF2B5EF4-FFF2-40B4-BE49-F238E27FC236}">
                <a16:creationId xmlns:a16="http://schemas.microsoft.com/office/drawing/2014/main" id="{3FDA3F71-8120-AB5E-B6D9-1025B545586E}"/>
              </a:ext>
            </a:extLst>
          </p:cNvPr>
          <p:cNvSpPr>
            <a:spLocks noGrp="1"/>
          </p:cNvSpPr>
          <p:nvPr>
            <p:ph type="sldNum" sz="quarter" idx="5"/>
          </p:nvPr>
        </p:nvSpPr>
        <p:spPr/>
        <p:txBody>
          <a:bodyPr/>
          <a:lstStyle/>
          <a:p>
            <a:fld id="{FDF0CA97-0167-AA4E-B883-E5F250668D4C}" type="slidenum">
              <a:rPr lang="it-IT" smtClean="0"/>
              <a:t>16</a:t>
            </a:fld>
            <a:endParaRPr lang="it-IT"/>
          </a:p>
        </p:txBody>
      </p:sp>
    </p:spTree>
    <p:extLst>
      <p:ext uri="{BB962C8B-B14F-4D97-AF65-F5344CB8AC3E}">
        <p14:creationId xmlns:p14="http://schemas.microsoft.com/office/powerpoint/2010/main" val="39315602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E5E96F5-0CDA-4AEE-6536-5A7C8064B4F7}"/>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95F218CE-9C14-AA1D-EF32-4B444ADD6065}"/>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F87AECBA-930C-EDC3-CC64-92C559445CFC}"/>
              </a:ext>
            </a:extLst>
          </p:cNvPr>
          <p:cNvSpPr>
            <a:spLocks noGrp="1"/>
          </p:cNvSpPr>
          <p:nvPr>
            <p:ph type="body" idx="1"/>
          </p:nvPr>
        </p:nvSpPr>
        <p:spPr/>
        <p:txBody>
          <a:bodyPr/>
          <a:lstStyle/>
          <a:p>
            <a:r>
              <a:rPr lang="it-IT" dirty="0"/>
              <a:t>Pagine Interne – Solo testo</a:t>
            </a:r>
          </a:p>
        </p:txBody>
      </p:sp>
      <p:sp>
        <p:nvSpPr>
          <p:cNvPr id="4" name="Segnaposto numero diapositiva 3">
            <a:extLst>
              <a:ext uri="{FF2B5EF4-FFF2-40B4-BE49-F238E27FC236}">
                <a16:creationId xmlns:a16="http://schemas.microsoft.com/office/drawing/2014/main" id="{D6CCF577-44C1-BA1B-A3E4-C9266CEA312F}"/>
              </a:ext>
            </a:extLst>
          </p:cNvPr>
          <p:cNvSpPr>
            <a:spLocks noGrp="1"/>
          </p:cNvSpPr>
          <p:nvPr>
            <p:ph type="sldNum" sz="quarter" idx="5"/>
          </p:nvPr>
        </p:nvSpPr>
        <p:spPr/>
        <p:txBody>
          <a:bodyPr/>
          <a:lstStyle/>
          <a:p>
            <a:fld id="{FDF0CA97-0167-AA4E-B883-E5F250668D4C}" type="slidenum">
              <a:rPr lang="it-IT" smtClean="0"/>
              <a:t>17</a:t>
            </a:fld>
            <a:endParaRPr lang="it-IT"/>
          </a:p>
        </p:txBody>
      </p:sp>
    </p:spTree>
    <p:extLst>
      <p:ext uri="{BB962C8B-B14F-4D97-AF65-F5344CB8AC3E}">
        <p14:creationId xmlns:p14="http://schemas.microsoft.com/office/powerpoint/2010/main" val="357495085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C9347B7-09F1-7EA7-25FC-6A83F1DEAEFB}"/>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E1C440A3-1226-0994-F155-D66FE0BB8C2D}"/>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4B580016-32C3-DCE9-C630-E9CA7F0D5579}"/>
              </a:ext>
            </a:extLst>
          </p:cNvPr>
          <p:cNvSpPr>
            <a:spLocks noGrp="1"/>
          </p:cNvSpPr>
          <p:nvPr>
            <p:ph type="body" idx="1"/>
          </p:nvPr>
        </p:nvSpPr>
        <p:spPr/>
        <p:txBody>
          <a:bodyPr/>
          <a:lstStyle/>
          <a:p>
            <a:r>
              <a:rPr lang="it-IT" dirty="0"/>
              <a:t>Pagine Interne – Solo testo</a:t>
            </a:r>
          </a:p>
        </p:txBody>
      </p:sp>
      <p:sp>
        <p:nvSpPr>
          <p:cNvPr id="4" name="Segnaposto numero diapositiva 3">
            <a:extLst>
              <a:ext uri="{FF2B5EF4-FFF2-40B4-BE49-F238E27FC236}">
                <a16:creationId xmlns:a16="http://schemas.microsoft.com/office/drawing/2014/main" id="{916905AA-DE6D-7781-62B5-3D15FED85A3E}"/>
              </a:ext>
            </a:extLst>
          </p:cNvPr>
          <p:cNvSpPr>
            <a:spLocks noGrp="1"/>
          </p:cNvSpPr>
          <p:nvPr>
            <p:ph type="sldNum" sz="quarter" idx="5"/>
          </p:nvPr>
        </p:nvSpPr>
        <p:spPr/>
        <p:txBody>
          <a:bodyPr/>
          <a:lstStyle/>
          <a:p>
            <a:fld id="{FDF0CA97-0167-AA4E-B883-E5F250668D4C}" type="slidenum">
              <a:rPr lang="it-IT" smtClean="0"/>
              <a:t>18</a:t>
            </a:fld>
            <a:endParaRPr lang="it-IT"/>
          </a:p>
        </p:txBody>
      </p:sp>
    </p:spTree>
    <p:extLst>
      <p:ext uri="{BB962C8B-B14F-4D97-AF65-F5344CB8AC3E}">
        <p14:creationId xmlns:p14="http://schemas.microsoft.com/office/powerpoint/2010/main" val="2064664267"/>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632E1DF-E9BC-614A-2779-2408B670CA5E}"/>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EAC6922C-8C53-BB1D-0869-9119A44C7A76}"/>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4B332C23-1C84-C69B-7278-FD71116D44E4}"/>
              </a:ext>
            </a:extLst>
          </p:cNvPr>
          <p:cNvSpPr>
            <a:spLocks noGrp="1"/>
          </p:cNvSpPr>
          <p:nvPr>
            <p:ph type="body" idx="1"/>
          </p:nvPr>
        </p:nvSpPr>
        <p:spPr/>
        <p:txBody>
          <a:bodyPr/>
          <a:lstStyle/>
          <a:p>
            <a:r>
              <a:rPr lang="it-IT" dirty="0"/>
              <a:t>Pagine Interne – Solo testo</a:t>
            </a:r>
          </a:p>
        </p:txBody>
      </p:sp>
      <p:sp>
        <p:nvSpPr>
          <p:cNvPr id="4" name="Segnaposto numero diapositiva 3">
            <a:extLst>
              <a:ext uri="{FF2B5EF4-FFF2-40B4-BE49-F238E27FC236}">
                <a16:creationId xmlns:a16="http://schemas.microsoft.com/office/drawing/2014/main" id="{D0089A3D-467F-6CAB-6ED8-A8C7593111C1}"/>
              </a:ext>
            </a:extLst>
          </p:cNvPr>
          <p:cNvSpPr>
            <a:spLocks noGrp="1"/>
          </p:cNvSpPr>
          <p:nvPr>
            <p:ph type="sldNum" sz="quarter" idx="5"/>
          </p:nvPr>
        </p:nvSpPr>
        <p:spPr/>
        <p:txBody>
          <a:bodyPr/>
          <a:lstStyle/>
          <a:p>
            <a:fld id="{FDF0CA97-0167-AA4E-B883-E5F250668D4C}" type="slidenum">
              <a:rPr lang="it-IT" smtClean="0"/>
              <a:t>19</a:t>
            </a:fld>
            <a:endParaRPr lang="it-IT"/>
          </a:p>
        </p:txBody>
      </p:sp>
    </p:spTree>
    <p:extLst>
      <p:ext uri="{BB962C8B-B14F-4D97-AF65-F5344CB8AC3E}">
        <p14:creationId xmlns:p14="http://schemas.microsoft.com/office/powerpoint/2010/main" val="136467555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C8BDF45-1A9F-66F3-4200-17A5D7B5408D}"/>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B875F7C8-4014-A9E1-F073-B597FD026445}"/>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CAB21782-DBBC-DA4E-287C-BD2BD4009467}"/>
              </a:ext>
            </a:extLst>
          </p:cNvPr>
          <p:cNvSpPr>
            <a:spLocks noGrp="1"/>
          </p:cNvSpPr>
          <p:nvPr>
            <p:ph type="body" idx="1"/>
          </p:nvPr>
        </p:nvSpPr>
        <p:spPr/>
        <p:txBody>
          <a:bodyPr/>
          <a:lstStyle/>
          <a:p>
            <a:r>
              <a:rPr lang="it-IT" dirty="0"/>
              <a:t>Pagine Interne – Solo testo</a:t>
            </a:r>
          </a:p>
        </p:txBody>
      </p:sp>
      <p:sp>
        <p:nvSpPr>
          <p:cNvPr id="4" name="Segnaposto numero diapositiva 3">
            <a:extLst>
              <a:ext uri="{FF2B5EF4-FFF2-40B4-BE49-F238E27FC236}">
                <a16:creationId xmlns:a16="http://schemas.microsoft.com/office/drawing/2014/main" id="{E3332051-86AA-7384-9FD2-FEDA80916A94}"/>
              </a:ext>
            </a:extLst>
          </p:cNvPr>
          <p:cNvSpPr>
            <a:spLocks noGrp="1"/>
          </p:cNvSpPr>
          <p:nvPr>
            <p:ph type="sldNum" sz="quarter" idx="5"/>
          </p:nvPr>
        </p:nvSpPr>
        <p:spPr/>
        <p:txBody>
          <a:bodyPr/>
          <a:lstStyle/>
          <a:p>
            <a:fld id="{FDF0CA97-0167-AA4E-B883-E5F250668D4C}" type="slidenum">
              <a:rPr lang="it-IT" smtClean="0"/>
              <a:t>2</a:t>
            </a:fld>
            <a:endParaRPr lang="it-IT"/>
          </a:p>
        </p:txBody>
      </p:sp>
    </p:spTree>
    <p:extLst>
      <p:ext uri="{BB962C8B-B14F-4D97-AF65-F5344CB8AC3E}">
        <p14:creationId xmlns:p14="http://schemas.microsoft.com/office/powerpoint/2010/main" val="1827027858"/>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3CB7D76-BAAF-8801-7C60-70D36C8A3910}"/>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5D55C4F7-EE10-BAB8-A49E-2F1CA2605888}"/>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D564BC95-D365-963D-8A7A-CB053285BBD4}"/>
              </a:ext>
            </a:extLst>
          </p:cNvPr>
          <p:cNvSpPr>
            <a:spLocks noGrp="1"/>
          </p:cNvSpPr>
          <p:nvPr>
            <p:ph type="body" idx="1"/>
          </p:nvPr>
        </p:nvSpPr>
        <p:spPr/>
        <p:txBody>
          <a:bodyPr/>
          <a:lstStyle/>
          <a:p>
            <a:r>
              <a:rPr lang="it-IT" dirty="0"/>
              <a:t>Pagine Interne – Solo testo</a:t>
            </a:r>
          </a:p>
        </p:txBody>
      </p:sp>
      <p:sp>
        <p:nvSpPr>
          <p:cNvPr id="4" name="Segnaposto numero diapositiva 3">
            <a:extLst>
              <a:ext uri="{FF2B5EF4-FFF2-40B4-BE49-F238E27FC236}">
                <a16:creationId xmlns:a16="http://schemas.microsoft.com/office/drawing/2014/main" id="{24E9F1A2-A91D-F3F7-2506-FD1B7A7E5B38}"/>
              </a:ext>
            </a:extLst>
          </p:cNvPr>
          <p:cNvSpPr>
            <a:spLocks noGrp="1"/>
          </p:cNvSpPr>
          <p:nvPr>
            <p:ph type="sldNum" sz="quarter" idx="5"/>
          </p:nvPr>
        </p:nvSpPr>
        <p:spPr/>
        <p:txBody>
          <a:bodyPr/>
          <a:lstStyle/>
          <a:p>
            <a:fld id="{FDF0CA97-0167-AA4E-B883-E5F250668D4C}" type="slidenum">
              <a:rPr lang="it-IT" smtClean="0"/>
              <a:t>20</a:t>
            </a:fld>
            <a:endParaRPr lang="it-IT"/>
          </a:p>
        </p:txBody>
      </p:sp>
    </p:spTree>
    <p:extLst>
      <p:ext uri="{BB962C8B-B14F-4D97-AF65-F5344CB8AC3E}">
        <p14:creationId xmlns:p14="http://schemas.microsoft.com/office/powerpoint/2010/main" val="2848710100"/>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85ECD8F-8DEE-C3C9-1A24-5D755CE2CD5E}"/>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354048A9-0BAC-3E5B-7141-17EB63171C92}"/>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A1AC187E-3414-3E3A-0996-989E7EF8D219}"/>
              </a:ext>
            </a:extLst>
          </p:cNvPr>
          <p:cNvSpPr>
            <a:spLocks noGrp="1"/>
          </p:cNvSpPr>
          <p:nvPr>
            <p:ph type="body" idx="1"/>
          </p:nvPr>
        </p:nvSpPr>
        <p:spPr/>
        <p:txBody>
          <a:bodyPr/>
          <a:lstStyle/>
          <a:p>
            <a:r>
              <a:rPr lang="it-IT" dirty="0"/>
              <a:t>Pagine Interne – Solo testo</a:t>
            </a:r>
          </a:p>
        </p:txBody>
      </p:sp>
      <p:sp>
        <p:nvSpPr>
          <p:cNvPr id="4" name="Segnaposto numero diapositiva 3">
            <a:extLst>
              <a:ext uri="{FF2B5EF4-FFF2-40B4-BE49-F238E27FC236}">
                <a16:creationId xmlns:a16="http://schemas.microsoft.com/office/drawing/2014/main" id="{DDD38EB7-5A3D-5CCC-ED1D-551E9153CCBE}"/>
              </a:ext>
            </a:extLst>
          </p:cNvPr>
          <p:cNvSpPr>
            <a:spLocks noGrp="1"/>
          </p:cNvSpPr>
          <p:nvPr>
            <p:ph type="sldNum" sz="quarter" idx="5"/>
          </p:nvPr>
        </p:nvSpPr>
        <p:spPr/>
        <p:txBody>
          <a:bodyPr/>
          <a:lstStyle/>
          <a:p>
            <a:fld id="{FDF0CA97-0167-AA4E-B883-E5F250668D4C}" type="slidenum">
              <a:rPr lang="it-IT" smtClean="0"/>
              <a:t>21</a:t>
            </a:fld>
            <a:endParaRPr lang="it-IT"/>
          </a:p>
        </p:txBody>
      </p:sp>
    </p:spTree>
    <p:extLst>
      <p:ext uri="{BB962C8B-B14F-4D97-AF65-F5344CB8AC3E}">
        <p14:creationId xmlns:p14="http://schemas.microsoft.com/office/powerpoint/2010/main" val="4028110676"/>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24C04FF-80BB-BD67-0E0A-450390EF6BE4}"/>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D5107646-1CDF-AB27-FD72-A7A75B9EDC77}"/>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6B2EBA45-6F37-1EAF-6FF2-6E61B31FBEBF}"/>
              </a:ext>
            </a:extLst>
          </p:cNvPr>
          <p:cNvSpPr>
            <a:spLocks noGrp="1"/>
          </p:cNvSpPr>
          <p:nvPr>
            <p:ph type="body" idx="1"/>
          </p:nvPr>
        </p:nvSpPr>
        <p:spPr/>
        <p:txBody>
          <a:bodyPr/>
          <a:lstStyle/>
          <a:p>
            <a:r>
              <a:rPr lang="it-IT" dirty="0"/>
              <a:t>Pagine Interne – Solo testo</a:t>
            </a:r>
          </a:p>
        </p:txBody>
      </p:sp>
      <p:sp>
        <p:nvSpPr>
          <p:cNvPr id="4" name="Segnaposto numero diapositiva 3">
            <a:extLst>
              <a:ext uri="{FF2B5EF4-FFF2-40B4-BE49-F238E27FC236}">
                <a16:creationId xmlns:a16="http://schemas.microsoft.com/office/drawing/2014/main" id="{6148E06D-0075-74D4-77A5-429065C41638}"/>
              </a:ext>
            </a:extLst>
          </p:cNvPr>
          <p:cNvSpPr>
            <a:spLocks noGrp="1"/>
          </p:cNvSpPr>
          <p:nvPr>
            <p:ph type="sldNum" sz="quarter" idx="5"/>
          </p:nvPr>
        </p:nvSpPr>
        <p:spPr/>
        <p:txBody>
          <a:bodyPr/>
          <a:lstStyle/>
          <a:p>
            <a:fld id="{FDF0CA97-0167-AA4E-B883-E5F250668D4C}" type="slidenum">
              <a:rPr lang="it-IT" smtClean="0"/>
              <a:t>22</a:t>
            </a:fld>
            <a:endParaRPr lang="it-IT"/>
          </a:p>
        </p:txBody>
      </p:sp>
    </p:spTree>
    <p:extLst>
      <p:ext uri="{BB962C8B-B14F-4D97-AF65-F5344CB8AC3E}">
        <p14:creationId xmlns:p14="http://schemas.microsoft.com/office/powerpoint/2010/main" val="4217494468"/>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23F3771-825A-3B83-5856-1C4B9847DB17}"/>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8B0774B2-393A-B5F3-2BF2-0DD7D4D38AF4}"/>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F4BFF0FC-DD0A-6DFB-05DB-4FDD51AC3E96}"/>
              </a:ext>
            </a:extLst>
          </p:cNvPr>
          <p:cNvSpPr>
            <a:spLocks noGrp="1"/>
          </p:cNvSpPr>
          <p:nvPr>
            <p:ph type="body" idx="1"/>
          </p:nvPr>
        </p:nvSpPr>
        <p:spPr/>
        <p:txBody>
          <a:bodyPr/>
          <a:lstStyle/>
          <a:p>
            <a:r>
              <a:rPr lang="it-IT" dirty="0"/>
              <a:t>Pagine Interne – Solo testo</a:t>
            </a:r>
          </a:p>
        </p:txBody>
      </p:sp>
      <p:sp>
        <p:nvSpPr>
          <p:cNvPr id="4" name="Segnaposto numero diapositiva 3">
            <a:extLst>
              <a:ext uri="{FF2B5EF4-FFF2-40B4-BE49-F238E27FC236}">
                <a16:creationId xmlns:a16="http://schemas.microsoft.com/office/drawing/2014/main" id="{B7998F26-0926-1B49-548C-772257F1F4F7}"/>
              </a:ext>
            </a:extLst>
          </p:cNvPr>
          <p:cNvSpPr>
            <a:spLocks noGrp="1"/>
          </p:cNvSpPr>
          <p:nvPr>
            <p:ph type="sldNum" sz="quarter" idx="5"/>
          </p:nvPr>
        </p:nvSpPr>
        <p:spPr/>
        <p:txBody>
          <a:bodyPr/>
          <a:lstStyle/>
          <a:p>
            <a:fld id="{FDF0CA97-0167-AA4E-B883-E5F250668D4C}" type="slidenum">
              <a:rPr lang="it-IT" smtClean="0"/>
              <a:t>23</a:t>
            </a:fld>
            <a:endParaRPr lang="it-IT"/>
          </a:p>
        </p:txBody>
      </p:sp>
    </p:spTree>
    <p:extLst>
      <p:ext uri="{BB962C8B-B14F-4D97-AF65-F5344CB8AC3E}">
        <p14:creationId xmlns:p14="http://schemas.microsoft.com/office/powerpoint/2010/main" val="2150108479"/>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7764EFE-1318-5DFF-3967-55872A298F8A}"/>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4A24C383-BEC6-E79F-4649-C80CD18BDBF5}"/>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5864B9F2-282B-DF42-EF34-432661461EAC}"/>
              </a:ext>
            </a:extLst>
          </p:cNvPr>
          <p:cNvSpPr>
            <a:spLocks noGrp="1"/>
          </p:cNvSpPr>
          <p:nvPr>
            <p:ph type="body" idx="1"/>
          </p:nvPr>
        </p:nvSpPr>
        <p:spPr/>
        <p:txBody>
          <a:bodyPr/>
          <a:lstStyle/>
          <a:p>
            <a:r>
              <a:rPr lang="it-IT" dirty="0"/>
              <a:t>Pagine Interne – Solo testo</a:t>
            </a:r>
          </a:p>
        </p:txBody>
      </p:sp>
      <p:sp>
        <p:nvSpPr>
          <p:cNvPr id="4" name="Segnaposto numero diapositiva 3">
            <a:extLst>
              <a:ext uri="{FF2B5EF4-FFF2-40B4-BE49-F238E27FC236}">
                <a16:creationId xmlns:a16="http://schemas.microsoft.com/office/drawing/2014/main" id="{A5A80677-BC13-9CAD-9E0F-BEB930C6C24D}"/>
              </a:ext>
            </a:extLst>
          </p:cNvPr>
          <p:cNvSpPr>
            <a:spLocks noGrp="1"/>
          </p:cNvSpPr>
          <p:nvPr>
            <p:ph type="sldNum" sz="quarter" idx="5"/>
          </p:nvPr>
        </p:nvSpPr>
        <p:spPr/>
        <p:txBody>
          <a:bodyPr/>
          <a:lstStyle/>
          <a:p>
            <a:fld id="{FDF0CA97-0167-AA4E-B883-E5F250668D4C}" type="slidenum">
              <a:rPr lang="it-IT" smtClean="0"/>
              <a:t>24</a:t>
            </a:fld>
            <a:endParaRPr lang="it-IT"/>
          </a:p>
        </p:txBody>
      </p:sp>
    </p:spTree>
    <p:extLst>
      <p:ext uri="{BB962C8B-B14F-4D97-AF65-F5344CB8AC3E}">
        <p14:creationId xmlns:p14="http://schemas.microsoft.com/office/powerpoint/2010/main" val="3136600523"/>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B1914DB-EDC4-D07B-E461-09885C5B2C53}"/>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3724062E-F657-141D-0318-57FC2E8096EC}"/>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61A64E6F-59F7-7A0A-29B1-165A53A77C71}"/>
              </a:ext>
            </a:extLst>
          </p:cNvPr>
          <p:cNvSpPr>
            <a:spLocks noGrp="1"/>
          </p:cNvSpPr>
          <p:nvPr>
            <p:ph type="body" idx="1"/>
          </p:nvPr>
        </p:nvSpPr>
        <p:spPr/>
        <p:txBody>
          <a:bodyPr/>
          <a:lstStyle/>
          <a:p>
            <a:r>
              <a:rPr lang="it-IT" dirty="0"/>
              <a:t>Pagine Interne – Solo testo</a:t>
            </a:r>
          </a:p>
        </p:txBody>
      </p:sp>
      <p:sp>
        <p:nvSpPr>
          <p:cNvPr id="4" name="Segnaposto numero diapositiva 3">
            <a:extLst>
              <a:ext uri="{FF2B5EF4-FFF2-40B4-BE49-F238E27FC236}">
                <a16:creationId xmlns:a16="http://schemas.microsoft.com/office/drawing/2014/main" id="{03C103B4-4B72-7232-0831-0211D660A4D0}"/>
              </a:ext>
            </a:extLst>
          </p:cNvPr>
          <p:cNvSpPr>
            <a:spLocks noGrp="1"/>
          </p:cNvSpPr>
          <p:nvPr>
            <p:ph type="sldNum" sz="quarter" idx="5"/>
          </p:nvPr>
        </p:nvSpPr>
        <p:spPr/>
        <p:txBody>
          <a:bodyPr/>
          <a:lstStyle/>
          <a:p>
            <a:fld id="{FDF0CA97-0167-AA4E-B883-E5F250668D4C}" type="slidenum">
              <a:rPr lang="it-IT" smtClean="0"/>
              <a:t>25</a:t>
            </a:fld>
            <a:endParaRPr lang="it-IT"/>
          </a:p>
        </p:txBody>
      </p:sp>
    </p:spTree>
    <p:extLst>
      <p:ext uri="{BB962C8B-B14F-4D97-AF65-F5344CB8AC3E}">
        <p14:creationId xmlns:p14="http://schemas.microsoft.com/office/powerpoint/2010/main" val="1777500751"/>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2A57AD6-BEF6-8B77-F5B8-B036E97278CA}"/>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6FD01053-2543-E3E0-6EEB-0A4F4749838C}"/>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6458DC18-59BA-0FD9-C13A-24293B52880F}"/>
              </a:ext>
            </a:extLst>
          </p:cNvPr>
          <p:cNvSpPr>
            <a:spLocks noGrp="1"/>
          </p:cNvSpPr>
          <p:nvPr>
            <p:ph type="body" idx="1"/>
          </p:nvPr>
        </p:nvSpPr>
        <p:spPr/>
        <p:txBody>
          <a:bodyPr/>
          <a:lstStyle/>
          <a:p>
            <a:r>
              <a:rPr lang="it-IT" dirty="0"/>
              <a:t>Pagine Interne – Solo testo</a:t>
            </a:r>
          </a:p>
        </p:txBody>
      </p:sp>
      <p:sp>
        <p:nvSpPr>
          <p:cNvPr id="4" name="Segnaposto numero diapositiva 3">
            <a:extLst>
              <a:ext uri="{FF2B5EF4-FFF2-40B4-BE49-F238E27FC236}">
                <a16:creationId xmlns:a16="http://schemas.microsoft.com/office/drawing/2014/main" id="{9AAC99DE-C10C-277A-6FDC-B0E8A9F1C985}"/>
              </a:ext>
            </a:extLst>
          </p:cNvPr>
          <p:cNvSpPr>
            <a:spLocks noGrp="1"/>
          </p:cNvSpPr>
          <p:nvPr>
            <p:ph type="sldNum" sz="quarter" idx="5"/>
          </p:nvPr>
        </p:nvSpPr>
        <p:spPr/>
        <p:txBody>
          <a:bodyPr/>
          <a:lstStyle/>
          <a:p>
            <a:fld id="{FDF0CA97-0167-AA4E-B883-E5F250668D4C}" type="slidenum">
              <a:rPr lang="it-IT" smtClean="0"/>
              <a:t>26</a:t>
            </a:fld>
            <a:endParaRPr lang="it-IT"/>
          </a:p>
        </p:txBody>
      </p:sp>
    </p:spTree>
    <p:extLst>
      <p:ext uri="{BB962C8B-B14F-4D97-AF65-F5344CB8AC3E}">
        <p14:creationId xmlns:p14="http://schemas.microsoft.com/office/powerpoint/2010/main" val="3669476811"/>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7722D73-064C-59A1-CED4-DD4F417501CE}"/>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5FA4D801-2812-AB7E-AFFA-A8BB9205C8F7}"/>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449F6E6D-C6A0-BF1A-4360-068DC8E8D272}"/>
              </a:ext>
            </a:extLst>
          </p:cNvPr>
          <p:cNvSpPr>
            <a:spLocks noGrp="1"/>
          </p:cNvSpPr>
          <p:nvPr>
            <p:ph type="body" idx="1"/>
          </p:nvPr>
        </p:nvSpPr>
        <p:spPr/>
        <p:txBody>
          <a:bodyPr/>
          <a:lstStyle/>
          <a:p>
            <a:r>
              <a:rPr lang="it-IT" dirty="0"/>
              <a:t>Pagine Interne – Solo testo</a:t>
            </a:r>
          </a:p>
        </p:txBody>
      </p:sp>
      <p:sp>
        <p:nvSpPr>
          <p:cNvPr id="4" name="Segnaposto numero diapositiva 3">
            <a:extLst>
              <a:ext uri="{FF2B5EF4-FFF2-40B4-BE49-F238E27FC236}">
                <a16:creationId xmlns:a16="http://schemas.microsoft.com/office/drawing/2014/main" id="{B2B765B2-BE3E-F345-8582-206E65339575}"/>
              </a:ext>
            </a:extLst>
          </p:cNvPr>
          <p:cNvSpPr>
            <a:spLocks noGrp="1"/>
          </p:cNvSpPr>
          <p:nvPr>
            <p:ph type="sldNum" sz="quarter" idx="5"/>
          </p:nvPr>
        </p:nvSpPr>
        <p:spPr/>
        <p:txBody>
          <a:bodyPr/>
          <a:lstStyle/>
          <a:p>
            <a:fld id="{FDF0CA97-0167-AA4E-B883-E5F250668D4C}" type="slidenum">
              <a:rPr lang="it-IT" smtClean="0"/>
              <a:t>27</a:t>
            </a:fld>
            <a:endParaRPr lang="it-IT"/>
          </a:p>
        </p:txBody>
      </p:sp>
    </p:spTree>
    <p:extLst>
      <p:ext uri="{BB962C8B-B14F-4D97-AF65-F5344CB8AC3E}">
        <p14:creationId xmlns:p14="http://schemas.microsoft.com/office/powerpoint/2010/main" val="2227886784"/>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FAB31EE-A36E-5EFB-384D-E97BFDD02B73}"/>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8EBDF2EF-54B6-EB5F-FF47-F9AF1B328557}"/>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1B4B9556-3151-76F8-C08D-C0C460CD9D8D}"/>
              </a:ext>
            </a:extLst>
          </p:cNvPr>
          <p:cNvSpPr>
            <a:spLocks noGrp="1"/>
          </p:cNvSpPr>
          <p:nvPr>
            <p:ph type="body" idx="1"/>
          </p:nvPr>
        </p:nvSpPr>
        <p:spPr/>
        <p:txBody>
          <a:bodyPr/>
          <a:lstStyle/>
          <a:p>
            <a:r>
              <a:rPr lang="it-IT" dirty="0"/>
              <a:t>Pagine Interne – Solo testo</a:t>
            </a:r>
          </a:p>
        </p:txBody>
      </p:sp>
      <p:sp>
        <p:nvSpPr>
          <p:cNvPr id="4" name="Segnaposto numero diapositiva 3">
            <a:extLst>
              <a:ext uri="{FF2B5EF4-FFF2-40B4-BE49-F238E27FC236}">
                <a16:creationId xmlns:a16="http://schemas.microsoft.com/office/drawing/2014/main" id="{686043B9-9029-610E-29BF-E098F257F8A2}"/>
              </a:ext>
            </a:extLst>
          </p:cNvPr>
          <p:cNvSpPr>
            <a:spLocks noGrp="1"/>
          </p:cNvSpPr>
          <p:nvPr>
            <p:ph type="sldNum" sz="quarter" idx="5"/>
          </p:nvPr>
        </p:nvSpPr>
        <p:spPr/>
        <p:txBody>
          <a:bodyPr/>
          <a:lstStyle/>
          <a:p>
            <a:fld id="{FDF0CA97-0167-AA4E-B883-E5F250668D4C}" type="slidenum">
              <a:rPr lang="it-IT" smtClean="0"/>
              <a:t>28</a:t>
            </a:fld>
            <a:endParaRPr lang="it-IT"/>
          </a:p>
        </p:txBody>
      </p:sp>
    </p:spTree>
    <p:extLst>
      <p:ext uri="{BB962C8B-B14F-4D97-AF65-F5344CB8AC3E}">
        <p14:creationId xmlns:p14="http://schemas.microsoft.com/office/powerpoint/2010/main" val="1344247621"/>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83A2053-68A0-67E4-09DA-C622097C0AF6}"/>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7BAB561B-BB59-90A5-BD92-A289B69E0A82}"/>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ACC9C5AE-E127-757E-FC4E-6BC544CA3DEC}"/>
              </a:ext>
            </a:extLst>
          </p:cNvPr>
          <p:cNvSpPr>
            <a:spLocks noGrp="1"/>
          </p:cNvSpPr>
          <p:nvPr>
            <p:ph type="body" idx="1"/>
          </p:nvPr>
        </p:nvSpPr>
        <p:spPr/>
        <p:txBody>
          <a:bodyPr/>
          <a:lstStyle/>
          <a:p>
            <a:r>
              <a:rPr lang="it-IT" dirty="0"/>
              <a:t>Pagine Interne – Solo testo</a:t>
            </a:r>
          </a:p>
        </p:txBody>
      </p:sp>
      <p:sp>
        <p:nvSpPr>
          <p:cNvPr id="4" name="Segnaposto numero diapositiva 3">
            <a:extLst>
              <a:ext uri="{FF2B5EF4-FFF2-40B4-BE49-F238E27FC236}">
                <a16:creationId xmlns:a16="http://schemas.microsoft.com/office/drawing/2014/main" id="{FA82699B-149E-FCB1-BA36-7430D5A4BDA2}"/>
              </a:ext>
            </a:extLst>
          </p:cNvPr>
          <p:cNvSpPr>
            <a:spLocks noGrp="1"/>
          </p:cNvSpPr>
          <p:nvPr>
            <p:ph type="sldNum" sz="quarter" idx="5"/>
          </p:nvPr>
        </p:nvSpPr>
        <p:spPr/>
        <p:txBody>
          <a:bodyPr/>
          <a:lstStyle/>
          <a:p>
            <a:fld id="{FDF0CA97-0167-AA4E-B883-E5F250668D4C}" type="slidenum">
              <a:rPr lang="it-IT" smtClean="0"/>
              <a:t>29</a:t>
            </a:fld>
            <a:endParaRPr lang="it-IT"/>
          </a:p>
        </p:txBody>
      </p:sp>
    </p:spTree>
    <p:extLst>
      <p:ext uri="{BB962C8B-B14F-4D97-AF65-F5344CB8AC3E}">
        <p14:creationId xmlns:p14="http://schemas.microsoft.com/office/powerpoint/2010/main" val="33570719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FA7EDCF-7696-4025-D0E6-1A6E86DADD0D}"/>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EEED893D-1A08-72D9-6645-D68312BFD078}"/>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EB47562D-BAD9-DFE0-9DC8-41D82163237B}"/>
              </a:ext>
            </a:extLst>
          </p:cNvPr>
          <p:cNvSpPr>
            <a:spLocks noGrp="1"/>
          </p:cNvSpPr>
          <p:nvPr>
            <p:ph type="body" idx="1"/>
          </p:nvPr>
        </p:nvSpPr>
        <p:spPr/>
        <p:txBody>
          <a:bodyPr/>
          <a:lstStyle/>
          <a:p>
            <a:r>
              <a:rPr lang="it-IT" dirty="0"/>
              <a:t>Pagine Interne – Solo testo</a:t>
            </a:r>
          </a:p>
        </p:txBody>
      </p:sp>
      <p:sp>
        <p:nvSpPr>
          <p:cNvPr id="4" name="Segnaposto numero diapositiva 3">
            <a:extLst>
              <a:ext uri="{FF2B5EF4-FFF2-40B4-BE49-F238E27FC236}">
                <a16:creationId xmlns:a16="http://schemas.microsoft.com/office/drawing/2014/main" id="{C9E2DDB8-FCBF-A2FA-8B98-4FEE91558C96}"/>
              </a:ext>
            </a:extLst>
          </p:cNvPr>
          <p:cNvSpPr>
            <a:spLocks noGrp="1"/>
          </p:cNvSpPr>
          <p:nvPr>
            <p:ph type="sldNum" sz="quarter" idx="5"/>
          </p:nvPr>
        </p:nvSpPr>
        <p:spPr/>
        <p:txBody>
          <a:bodyPr/>
          <a:lstStyle/>
          <a:p>
            <a:fld id="{FDF0CA97-0167-AA4E-B883-E5F250668D4C}" type="slidenum">
              <a:rPr lang="it-IT" smtClean="0"/>
              <a:t>3</a:t>
            </a:fld>
            <a:endParaRPr lang="it-IT"/>
          </a:p>
        </p:txBody>
      </p:sp>
    </p:spTree>
    <p:extLst>
      <p:ext uri="{BB962C8B-B14F-4D97-AF65-F5344CB8AC3E}">
        <p14:creationId xmlns:p14="http://schemas.microsoft.com/office/powerpoint/2010/main" val="865722366"/>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F185C92-2B65-2FCD-4FDE-A812F921A703}"/>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B529E441-595D-F094-1C94-01D424DAD3CC}"/>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41E4A8B4-BD3F-EB4B-2A10-AD0FEE72A98F}"/>
              </a:ext>
            </a:extLst>
          </p:cNvPr>
          <p:cNvSpPr>
            <a:spLocks noGrp="1"/>
          </p:cNvSpPr>
          <p:nvPr>
            <p:ph type="body" idx="1"/>
          </p:nvPr>
        </p:nvSpPr>
        <p:spPr/>
        <p:txBody>
          <a:bodyPr/>
          <a:lstStyle/>
          <a:p>
            <a:r>
              <a:rPr lang="it-IT" dirty="0"/>
              <a:t>Pagine Interne – Solo testo</a:t>
            </a:r>
          </a:p>
        </p:txBody>
      </p:sp>
      <p:sp>
        <p:nvSpPr>
          <p:cNvPr id="4" name="Segnaposto numero diapositiva 3">
            <a:extLst>
              <a:ext uri="{FF2B5EF4-FFF2-40B4-BE49-F238E27FC236}">
                <a16:creationId xmlns:a16="http://schemas.microsoft.com/office/drawing/2014/main" id="{E6EEA196-678A-AD01-1500-A50BDDC3D804}"/>
              </a:ext>
            </a:extLst>
          </p:cNvPr>
          <p:cNvSpPr>
            <a:spLocks noGrp="1"/>
          </p:cNvSpPr>
          <p:nvPr>
            <p:ph type="sldNum" sz="quarter" idx="5"/>
          </p:nvPr>
        </p:nvSpPr>
        <p:spPr/>
        <p:txBody>
          <a:bodyPr/>
          <a:lstStyle/>
          <a:p>
            <a:fld id="{FDF0CA97-0167-AA4E-B883-E5F250668D4C}" type="slidenum">
              <a:rPr lang="it-IT" smtClean="0"/>
              <a:t>30</a:t>
            </a:fld>
            <a:endParaRPr lang="it-IT"/>
          </a:p>
        </p:txBody>
      </p:sp>
    </p:spTree>
    <p:extLst>
      <p:ext uri="{BB962C8B-B14F-4D97-AF65-F5344CB8AC3E}">
        <p14:creationId xmlns:p14="http://schemas.microsoft.com/office/powerpoint/2010/main" val="1403813089"/>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E98B393-7118-954E-5323-AC98C0DC36E4}"/>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F8B2FB51-4F61-8F64-FC6F-75EF816692CF}"/>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652342D7-2E58-E745-6201-C4F16297B97A}"/>
              </a:ext>
            </a:extLst>
          </p:cNvPr>
          <p:cNvSpPr>
            <a:spLocks noGrp="1"/>
          </p:cNvSpPr>
          <p:nvPr>
            <p:ph type="body" idx="1"/>
          </p:nvPr>
        </p:nvSpPr>
        <p:spPr/>
        <p:txBody>
          <a:bodyPr/>
          <a:lstStyle/>
          <a:p>
            <a:r>
              <a:rPr lang="it-IT" dirty="0"/>
              <a:t>Pagine Interne – Solo testo</a:t>
            </a:r>
          </a:p>
        </p:txBody>
      </p:sp>
      <p:sp>
        <p:nvSpPr>
          <p:cNvPr id="4" name="Segnaposto numero diapositiva 3">
            <a:extLst>
              <a:ext uri="{FF2B5EF4-FFF2-40B4-BE49-F238E27FC236}">
                <a16:creationId xmlns:a16="http://schemas.microsoft.com/office/drawing/2014/main" id="{1F05DB16-A0F1-58B0-DC96-31E4A3715F67}"/>
              </a:ext>
            </a:extLst>
          </p:cNvPr>
          <p:cNvSpPr>
            <a:spLocks noGrp="1"/>
          </p:cNvSpPr>
          <p:nvPr>
            <p:ph type="sldNum" sz="quarter" idx="5"/>
          </p:nvPr>
        </p:nvSpPr>
        <p:spPr/>
        <p:txBody>
          <a:bodyPr/>
          <a:lstStyle/>
          <a:p>
            <a:fld id="{FDF0CA97-0167-AA4E-B883-E5F250668D4C}" type="slidenum">
              <a:rPr lang="it-IT" smtClean="0"/>
              <a:t>31</a:t>
            </a:fld>
            <a:endParaRPr lang="it-IT"/>
          </a:p>
        </p:txBody>
      </p:sp>
    </p:spTree>
    <p:extLst>
      <p:ext uri="{BB962C8B-B14F-4D97-AF65-F5344CB8AC3E}">
        <p14:creationId xmlns:p14="http://schemas.microsoft.com/office/powerpoint/2010/main" val="396722381"/>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ADCA5AC-5799-FF69-B7AC-1B1CD6C1DC58}"/>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EE66AE07-3B42-652B-3326-DDA229BF1816}"/>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45661239-708D-182A-9237-73EAD7FBC57C}"/>
              </a:ext>
            </a:extLst>
          </p:cNvPr>
          <p:cNvSpPr>
            <a:spLocks noGrp="1"/>
          </p:cNvSpPr>
          <p:nvPr>
            <p:ph type="body" idx="1"/>
          </p:nvPr>
        </p:nvSpPr>
        <p:spPr/>
        <p:txBody>
          <a:bodyPr/>
          <a:lstStyle/>
          <a:p>
            <a:r>
              <a:rPr lang="it-IT" dirty="0"/>
              <a:t>Pagine Interne – Solo testo</a:t>
            </a:r>
          </a:p>
        </p:txBody>
      </p:sp>
      <p:sp>
        <p:nvSpPr>
          <p:cNvPr id="4" name="Segnaposto numero diapositiva 3">
            <a:extLst>
              <a:ext uri="{FF2B5EF4-FFF2-40B4-BE49-F238E27FC236}">
                <a16:creationId xmlns:a16="http://schemas.microsoft.com/office/drawing/2014/main" id="{FD73B8ED-C258-991A-FC7C-6E6D5CBBCD43}"/>
              </a:ext>
            </a:extLst>
          </p:cNvPr>
          <p:cNvSpPr>
            <a:spLocks noGrp="1"/>
          </p:cNvSpPr>
          <p:nvPr>
            <p:ph type="sldNum" sz="quarter" idx="5"/>
          </p:nvPr>
        </p:nvSpPr>
        <p:spPr/>
        <p:txBody>
          <a:bodyPr/>
          <a:lstStyle/>
          <a:p>
            <a:fld id="{FDF0CA97-0167-AA4E-B883-E5F250668D4C}" type="slidenum">
              <a:rPr lang="it-IT" smtClean="0"/>
              <a:t>32</a:t>
            </a:fld>
            <a:endParaRPr lang="it-IT"/>
          </a:p>
        </p:txBody>
      </p:sp>
    </p:spTree>
    <p:extLst>
      <p:ext uri="{BB962C8B-B14F-4D97-AF65-F5344CB8AC3E}">
        <p14:creationId xmlns:p14="http://schemas.microsoft.com/office/powerpoint/2010/main" val="978891144"/>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741ECF5-3D9A-B258-C2FB-1064FBA435C1}"/>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6FC24329-6D58-C128-DF6D-AC666DAC13DD}"/>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6DB63384-E751-0C65-0BDE-9CE150F95114}"/>
              </a:ext>
            </a:extLst>
          </p:cNvPr>
          <p:cNvSpPr>
            <a:spLocks noGrp="1"/>
          </p:cNvSpPr>
          <p:nvPr>
            <p:ph type="body" idx="1"/>
          </p:nvPr>
        </p:nvSpPr>
        <p:spPr/>
        <p:txBody>
          <a:bodyPr/>
          <a:lstStyle/>
          <a:p>
            <a:r>
              <a:rPr lang="it-IT" dirty="0"/>
              <a:t>Pagine Interne – Solo testo</a:t>
            </a:r>
          </a:p>
        </p:txBody>
      </p:sp>
      <p:sp>
        <p:nvSpPr>
          <p:cNvPr id="4" name="Segnaposto numero diapositiva 3">
            <a:extLst>
              <a:ext uri="{FF2B5EF4-FFF2-40B4-BE49-F238E27FC236}">
                <a16:creationId xmlns:a16="http://schemas.microsoft.com/office/drawing/2014/main" id="{DB615166-88A0-83D6-B74B-9C54362F221B}"/>
              </a:ext>
            </a:extLst>
          </p:cNvPr>
          <p:cNvSpPr>
            <a:spLocks noGrp="1"/>
          </p:cNvSpPr>
          <p:nvPr>
            <p:ph type="sldNum" sz="quarter" idx="5"/>
          </p:nvPr>
        </p:nvSpPr>
        <p:spPr/>
        <p:txBody>
          <a:bodyPr/>
          <a:lstStyle/>
          <a:p>
            <a:fld id="{FDF0CA97-0167-AA4E-B883-E5F250668D4C}" type="slidenum">
              <a:rPr lang="it-IT" smtClean="0"/>
              <a:t>33</a:t>
            </a:fld>
            <a:endParaRPr lang="it-IT"/>
          </a:p>
        </p:txBody>
      </p:sp>
    </p:spTree>
    <p:extLst>
      <p:ext uri="{BB962C8B-B14F-4D97-AF65-F5344CB8AC3E}">
        <p14:creationId xmlns:p14="http://schemas.microsoft.com/office/powerpoint/2010/main" val="1646348135"/>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C963A63-5A52-EFF6-9E72-19937C00D2E6}"/>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2547D2CB-2139-E96E-B517-E933AF2CE8AB}"/>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A4045402-66EC-6123-B463-0894F8CB7038}"/>
              </a:ext>
            </a:extLst>
          </p:cNvPr>
          <p:cNvSpPr>
            <a:spLocks noGrp="1"/>
          </p:cNvSpPr>
          <p:nvPr>
            <p:ph type="body" idx="1"/>
          </p:nvPr>
        </p:nvSpPr>
        <p:spPr/>
        <p:txBody>
          <a:bodyPr/>
          <a:lstStyle/>
          <a:p>
            <a:r>
              <a:rPr lang="it-IT" dirty="0"/>
              <a:t>Pagine Interne – Solo testo</a:t>
            </a:r>
          </a:p>
        </p:txBody>
      </p:sp>
      <p:sp>
        <p:nvSpPr>
          <p:cNvPr id="4" name="Segnaposto numero diapositiva 3">
            <a:extLst>
              <a:ext uri="{FF2B5EF4-FFF2-40B4-BE49-F238E27FC236}">
                <a16:creationId xmlns:a16="http://schemas.microsoft.com/office/drawing/2014/main" id="{0A46DBD4-FE1B-4C7E-770E-10C5C50EB96B}"/>
              </a:ext>
            </a:extLst>
          </p:cNvPr>
          <p:cNvSpPr>
            <a:spLocks noGrp="1"/>
          </p:cNvSpPr>
          <p:nvPr>
            <p:ph type="sldNum" sz="quarter" idx="5"/>
          </p:nvPr>
        </p:nvSpPr>
        <p:spPr/>
        <p:txBody>
          <a:bodyPr/>
          <a:lstStyle/>
          <a:p>
            <a:fld id="{FDF0CA97-0167-AA4E-B883-E5F250668D4C}" type="slidenum">
              <a:rPr lang="it-IT" smtClean="0"/>
              <a:t>34</a:t>
            </a:fld>
            <a:endParaRPr lang="it-IT"/>
          </a:p>
        </p:txBody>
      </p:sp>
    </p:spTree>
    <p:extLst>
      <p:ext uri="{BB962C8B-B14F-4D97-AF65-F5344CB8AC3E}">
        <p14:creationId xmlns:p14="http://schemas.microsoft.com/office/powerpoint/2010/main" val="3224024241"/>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B4BFB01-C58C-CB91-E11E-F1C07A1892F7}"/>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83532B86-8711-0203-2771-104FC0820555}"/>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D70B370C-4D12-6421-AC51-87099C5DC223}"/>
              </a:ext>
            </a:extLst>
          </p:cNvPr>
          <p:cNvSpPr>
            <a:spLocks noGrp="1"/>
          </p:cNvSpPr>
          <p:nvPr>
            <p:ph type="body" idx="1"/>
          </p:nvPr>
        </p:nvSpPr>
        <p:spPr/>
        <p:txBody>
          <a:bodyPr/>
          <a:lstStyle/>
          <a:p>
            <a:r>
              <a:rPr lang="it-IT" dirty="0"/>
              <a:t>Pagine Interne – Solo testo</a:t>
            </a:r>
          </a:p>
        </p:txBody>
      </p:sp>
      <p:sp>
        <p:nvSpPr>
          <p:cNvPr id="4" name="Segnaposto numero diapositiva 3">
            <a:extLst>
              <a:ext uri="{FF2B5EF4-FFF2-40B4-BE49-F238E27FC236}">
                <a16:creationId xmlns:a16="http://schemas.microsoft.com/office/drawing/2014/main" id="{8E03C19D-1DC4-06FB-24AA-0908C8A9D679}"/>
              </a:ext>
            </a:extLst>
          </p:cNvPr>
          <p:cNvSpPr>
            <a:spLocks noGrp="1"/>
          </p:cNvSpPr>
          <p:nvPr>
            <p:ph type="sldNum" sz="quarter" idx="5"/>
          </p:nvPr>
        </p:nvSpPr>
        <p:spPr/>
        <p:txBody>
          <a:bodyPr/>
          <a:lstStyle/>
          <a:p>
            <a:fld id="{FDF0CA97-0167-AA4E-B883-E5F250668D4C}" type="slidenum">
              <a:rPr lang="it-IT" smtClean="0"/>
              <a:t>35</a:t>
            </a:fld>
            <a:endParaRPr lang="it-IT"/>
          </a:p>
        </p:txBody>
      </p:sp>
    </p:spTree>
    <p:extLst>
      <p:ext uri="{BB962C8B-B14F-4D97-AF65-F5344CB8AC3E}">
        <p14:creationId xmlns:p14="http://schemas.microsoft.com/office/powerpoint/2010/main" val="424116001"/>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B759742-3E8E-4EB8-C7C6-869621C5C6F9}"/>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F4D1DE63-74CD-CB45-647F-247297EB7EFD}"/>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8D3011F1-B19F-D772-B59C-EB32AA937A22}"/>
              </a:ext>
            </a:extLst>
          </p:cNvPr>
          <p:cNvSpPr>
            <a:spLocks noGrp="1"/>
          </p:cNvSpPr>
          <p:nvPr>
            <p:ph type="body" idx="1"/>
          </p:nvPr>
        </p:nvSpPr>
        <p:spPr/>
        <p:txBody>
          <a:bodyPr/>
          <a:lstStyle/>
          <a:p>
            <a:r>
              <a:rPr lang="it-IT" dirty="0"/>
              <a:t>Pagine Interne – Solo testo</a:t>
            </a:r>
          </a:p>
        </p:txBody>
      </p:sp>
      <p:sp>
        <p:nvSpPr>
          <p:cNvPr id="4" name="Segnaposto numero diapositiva 3">
            <a:extLst>
              <a:ext uri="{FF2B5EF4-FFF2-40B4-BE49-F238E27FC236}">
                <a16:creationId xmlns:a16="http://schemas.microsoft.com/office/drawing/2014/main" id="{784564CD-E4CB-45CB-262F-C759DEC5FD23}"/>
              </a:ext>
            </a:extLst>
          </p:cNvPr>
          <p:cNvSpPr>
            <a:spLocks noGrp="1"/>
          </p:cNvSpPr>
          <p:nvPr>
            <p:ph type="sldNum" sz="quarter" idx="5"/>
          </p:nvPr>
        </p:nvSpPr>
        <p:spPr/>
        <p:txBody>
          <a:bodyPr/>
          <a:lstStyle/>
          <a:p>
            <a:fld id="{FDF0CA97-0167-AA4E-B883-E5F250668D4C}" type="slidenum">
              <a:rPr lang="it-IT" smtClean="0"/>
              <a:t>36</a:t>
            </a:fld>
            <a:endParaRPr lang="it-IT"/>
          </a:p>
        </p:txBody>
      </p:sp>
    </p:spTree>
    <p:extLst>
      <p:ext uri="{BB962C8B-B14F-4D97-AF65-F5344CB8AC3E}">
        <p14:creationId xmlns:p14="http://schemas.microsoft.com/office/powerpoint/2010/main" val="2377443657"/>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629A1E-EE27-2106-9CA0-A42F8D30D9DB}"/>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46151857-2307-5C1E-FF9F-40B156F91DE7}"/>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0C50AB67-2662-298F-B0B1-738C9B303EBB}"/>
              </a:ext>
            </a:extLst>
          </p:cNvPr>
          <p:cNvSpPr>
            <a:spLocks noGrp="1"/>
          </p:cNvSpPr>
          <p:nvPr>
            <p:ph type="body" idx="1"/>
          </p:nvPr>
        </p:nvSpPr>
        <p:spPr/>
        <p:txBody>
          <a:bodyPr/>
          <a:lstStyle/>
          <a:p>
            <a:r>
              <a:rPr lang="it-IT" dirty="0"/>
              <a:t>Pagine Interne – Solo testo</a:t>
            </a:r>
          </a:p>
        </p:txBody>
      </p:sp>
      <p:sp>
        <p:nvSpPr>
          <p:cNvPr id="4" name="Segnaposto numero diapositiva 3">
            <a:extLst>
              <a:ext uri="{FF2B5EF4-FFF2-40B4-BE49-F238E27FC236}">
                <a16:creationId xmlns:a16="http://schemas.microsoft.com/office/drawing/2014/main" id="{6929743A-3855-8FF3-E816-9DDC0FDD874E}"/>
              </a:ext>
            </a:extLst>
          </p:cNvPr>
          <p:cNvSpPr>
            <a:spLocks noGrp="1"/>
          </p:cNvSpPr>
          <p:nvPr>
            <p:ph type="sldNum" sz="quarter" idx="5"/>
          </p:nvPr>
        </p:nvSpPr>
        <p:spPr/>
        <p:txBody>
          <a:bodyPr/>
          <a:lstStyle/>
          <a:p>
            <a:fld id="{FDF0CA97-0167-AA4E-B883-E5F250668D4C}" type="slidenum">
              <a:rPr lang="it-IT" smtClean="0"/>
              <a:t>37</a:t>
            </a:fld>
            <a:endParaRPr lang="it-IT"/>
          </a:p>
        </p:txBody>
      </p:sp>
    </p:spTree>
    <p:extLst>
      <p:ext uri="{BB962C8B-B14F-4D97-AF65-F5344CB8AC3E}">
        <p14:creationId xmlns:p14="http://schemas.microsoft.com/office/powerpoint/2010/main" val="3601893894"/>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AB753F6-DE6D-7997-77E1-5EF36463C793}"/>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4986E10A-E147-EEA0-FD61-F5376650732E}"/>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5ED403AC-D7CB-4035-981E-BB50D2E41D58}"/>
              </a:ext>
            </a:extLst>
          </p:cNvPr>
          <p:cNvSpPr>
            <a:spLocks noGrp="1"/>
          </p:cNvSpPr>
          <p:nvPr>
            <p:ph type="body" idx="1"/>
          </p:nvPr>
        </p:nvSpPr>
        <p:spPr/>
        <p:txBody>
          <a:bodyPr/>
          <a:lstStyle/>
          <a:p>
            <a:r>
              <a:rPr lang="it-IT" dirty="0"/>
              <a:t>Pagine Interne – Solo testo</a:t>
            </a:r>
          </a:p>
        </p:txBody>
      </p:sp>
      <p:sp>
        <p:nvSpPr>
          <p:cNvPr id="4" name="Segnaposto numero diapositiva 3">
            <a:extLst>
              <a:ext uri="{FF2B5EF4-FFF2-40B4-BE49-F238E27FC236}">
                <a16:creationId xmlns:a16="http://schemas.microsoft.com/office/drawing/2014/main" id="{00EF3F0F-FCC4-DA86-3992-C4A4D7842E40}"/>
              </a:ext>
            </a:extLst>
          </p:cNvPr>
          <p:cNvSpPr>
            <a:spLocks noGrp="1"/>
          </p:cNvSpPr>
          <p:nvPr>
            <p:ph type="sldNum" sz="quarter" idx="5"/>
          </p:nvPr>
        </p:nvSpPr>
        <p:spPr/>
        <p:txBody>
          <a:bodyPr/>
          <a:lstStyle/>
          <a:p>
            <a:fld id="{FDF0CA97-0167-AA4E-B883-E5F250668D4C}" type="slidenum">
              <a:rPr lang="it-IT" smtClean="0"/>
              <a:t>38</a:t>
            </a:fld>
            <a:endParaRPr lang="it-IT"/>
          </a:p>
        </p:txBody>
      </p:sp>
    </p:spTree>
    <p:extLst>
      <p:ext uri="{BB962C8B-B14F-4D97-AF65-F5344CB8AC3E}">
        <p14:creationId xmlns:p14="http://schemas.microsoft.com/office/powerpoint/2010/main" val="334968801"/>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60DEEC1-8C5F-A099-742E-D73C5DAE7B83}"/>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84EDEBD3-7914-8DF8-300F-F66E3C0ACF1B}"/>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F778B096-593D-801A-A757-5F5F583EF341}"/>
              </a:ext>
            </a:extLst>
          </p:cNvPr>
          <p:cNvSpPr>
            <a:spLocks noGrp="1"/>
          </p:cNvSpPr>
          <p:nvPr>
            <p:ph type="body" idx="1"/>
          </p:nvPr>
        </p:nvSpPr>
        <p:spPr/>
        <p:txBody>
          <a:bodyPr/>
          <a:lstStyle/>
          <a:p>
            <a:r>
              <a:rPr lang="it-IT" dirty="0"/>
              <a:t>Pagine Interne – Solo testo</a:t>
            </a:r>
          </a:p>
        </p:txBody>
      </p:sp>
      <p:sp>
        <p:nvSpPr>
          <p:cNvPr id="4" name="Segnaposto numero diapositiva 3">
            <a:extLst>
              <a:ext uri="{FF2B5EF4-FFF2-40B4-BE49-F238E27FC236}">
                <a16:creationId xmlns:a16="http://schemas.microsoft.com/office/drawing/2014/main" id="{FFFB459F-4009-5E60-9FAE-32EBEF3A5DBF}"/>
              </a:ext>
            </a:extLst>
          </p:cNvPr>
          <p:cNvSpPr>
            <a:spLocks noGrp="1"/>
          </p:cNvSpPr>
          <p:nvPr>
            <p:ph type="sldNum" sz="quarter" idx="5"/>
          </p:nvPr>
        </p:nvSpPr>
        <p:spPr/>
        <p:txBody>
          <a:bodyPr/>
          <a:lstStyle/>
          <a:p>
            <a:fld id="{FDF0CA97-0167-AA4E-B883-E5F250668D4C}" type="slidenum">
              <a:rPr lang="it-IT" smtClean="0"/>
              <a:t>39</a:t>
            </a:fld>
            <a:endParaRPr lang="it-IT"/>
          </a:p>
        </p:txBody>
      </p:sp>
    </p:spTree>
    <p:extLst>
      <p:ext uri="{BB962C8B-B14F-4D97-AF65-F5344CB8AC3E}">
        <p14:creationId xmlns:p14="http://schemas.microsoft.com/office/powerpoint/2010/main" val="193032207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E7364D7-4D81-2F25-9117-E88B60F63308}"/>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32E080FE-157E-0600-7B30-19BBF7A8A2CC}"/>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FB0C4001-4981-6BB3-B26D-5ABF10E27A5B}"/>
              </a:ext>
            </a:extLst>
          </p:cNvPr>
          <p:cNvSpPr>
            <a:spLocks noGrp="1"/>
          </p:cNvSpPr>
          <p:nvPr>
            <p:ph type="body" idx="1"/>
          </p:nvPr>
        </p:nvSpPr>
        <p:spPr/>
        <p:txBody>
          <a:bodyPr/>
          <a:lstStyle/>
          <a:p>
            <a:r>
              <a:rPr lang="it-IT" dirty="0"/>
              <a:t>Pagine Interne – Solo testo</a:t>
            </a:r>
          </a:p>
        </p:txBody>
      </p:sp>
      <p:sp>
        <p:nvSpPr>
          <p:cNvPr id="4" name="Segnaposto numero diapositiva 3">
            <a:extLst>
              <a:ext uri="{FF2B5EF4-FFF2-40B4-BE49-F238E27FC236}">
                <a16:creationId xmlns:a16="http://schemas.microsoft.com/office/drawing/2014/main" id="{73C93F6D-8289-EC1B-E3A2-691ADF82B955}"/>
              </a:ext>
            </a:extLst>
          </p:cNvPr>
          <p:cNvSpPr>
            <a:spLocks noGrp="1"/>
          </p:cNvSpPr>
          <p:nvPr>
            <p:ph type="sldNum" sz="quarter" idx="5"/>
          </p:nvPr>
        </p:nvSpPr>
        <p:spPr/>
        <p:txBody>
          <a:bodyPr/>
          <a:lstStyle/>
          <a:p>
            <a:fld id="{FDF0CA97-0167-AA4E-B883-E5F250668D4C}" type="slidenum">
              <a:rPr lang="it-IT" smtClean="0"/>
              <a:t>4</a:t>
            </a:fld>
            <a:endParaRPr lang="it-IT"/>
          </a:p>
        </p:txBody>
      </p:sp>
    </p:spTree>
    <p:extLst>
      <p:ext uri="{BB962C8B-B14F-4D97-AF65-F5344CB8AC3E}">
        <p14:creationId xmlns:p14="http://schemas.microsoft.com/office/powerpoint/2010/main" val="2430880871"/>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54CF41C-9AA4-0299-76F5-298BAA010771}"/>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A8803F94-3063-B7C2-EE84-59A9895EED81}"/>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15A60687-2C8A-368E-4B78-46A9D376F92A}"/>
              </a:ext>
            </a:extLst>
          </p:cNvPr>
          <p:cNvSpPr>
            <a:spLocks noGrp="1"/>
          </p:cNvSpPr>
          <p:nvPr>
            <p:ph type="body" idx="1"/>
          </p:nvPr>
        </p:nvSpPr>
        <p:spPr/>
        <p:txBody>
          <a:bodyPr/>
          <a:lstStyle/>
          <a:p>
            <a:r>
              <a:rPr lang="it-IT" dirty="0"/>
              <a:t>Pagine Interne – Solo testo</a:t>
            </a:r>
          </a:p>
        </p:txBody>
      </p:sp>
      <p:sp>
        <p:nvSpPr>
          <p:cNvPr id="4" name="Segnaposto numero diapositiva 3">
            <a:extLst>
              <a:ext uri="{FF2B5EF4-FFF2-40B4-BE49-F238E27FC236}">
                <a16:creationId xmlns:a16="http://schemas.microsoft.com/office/drawing/2014/main" id="{0AC5AC7D-BD83-78DD-4C10-497D5DB6063A}"/>
              </a:ext>
            </a:extLst>
          </p:cNvPr>
          <p:cNvSpPr>
            <a:spLocks noGrp="1"/>
          </p:cNvSpPr>
          <p:nvPr>
            <p:ph type="sldNum" sz="quarter" idx="5"/>
          </p:nvPr>
        </p:nvSpPr>
        <p:spPr/>
        <p:txBody>
          <a:bodyPr/>
          <a:lstStyle/>
          <a:p>
            <a:fld id="{FDF0CA97-0167-AA4E-B883-E5F250668D4C}" type="slidenum">
              <a:rPr lang="it-IT" smtClean="0"/>
              <a:t>40</a:t>
            </a:fld>
            <a:endParaRPr lang="it-IT"/>
          </a:p>
        </p:txBody>
      </p:sp>
    </p:spTree>
    <p:extLst>
      <p:ext uri="{BB962C8B-B14F-4D97-AF65-F5344CB8AC3E}">
        <p14:creationId xmlns:p14="http://schemas.microsoft.com/office/powerpoint/2010/main" val="2463559987"/>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A1DEB9-8963-8A26-9C01-597FDC795572}"/>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52222878-8FC7-0C89-0F20-2367885C392B}"/>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46C21BFC-8912-5EDC-3E6A-146063D8C536}"/>
              </a:ext>
            </a:extLst>
          </p:cNvPr>
          <p:cNvSpPr>
            <a:spLocks noGrp="1"/>
          </p:cNvSpPr>
          <p:nvPr>
            <p:ph type="body" idx="1"/>
          </p:nvPr>
        </p:nvSpPr>
        <p:spPr/>
        <p:txBody>
          <a:bodyPr/>
          <a:lstStyle/>
          <a:p>
            <a:r>
              <a:rPr lang="it-IT" dirty="0"/>
              <a:t>Pagine Interne – Solo testo</a:t>
            </a:r>
          </a:p>
        </p:txBody>
      </p:sp>
      <p:sp>
        <p:nvSpPr>
          <p:cNvPr id="4" name="Segnaposto numero diapositiva 3">
            <a:extLst>
              <a:ext uri="{FF2B5EF4-FFF2-40B4-BE49-F238E27FC236}">
                <a16:creationId xmlns:a16="http://schemas.microsoft.com/office/drawing/2014/main" id="{E842E03C-7BF9-6419-66CD-7812A82F64ED}"/>
              </a:ext>
            </a:extLst>
          </p:cNvPr>
          <p:cNvSpPr>
            <a:spLocks noGrp="1"/>
          </p:cNvSpPr>
          <p:nvPr>
            <p:ph type="sldNum" sz="quarter" idx="5"/>
          </p:nvPr>
        </p:nvSpPr>
        <p:spPr/>
        <p:txBody>
          <a:bodyPr/>
          <a:lstStyle/>
          <a:p>
            <a:fld id="{FDF0CA97-0167-AA4E-B883-E5F250668D4C}" type="slidenum">
              <a:rPr lang="it-IT" smtClean="0"/>
              <a:t>41</a:t>
            </a:fld>
            <a:endParaRPr lang="it-IT"/>
          </a:p>
        </p:txBody>
      </p:sp>
    </p:spTree>
    <p:extLst>
      <p:ext uri="{BB962C8B-B14F-4D97-AF65-F5344CB8AC3E}">
        <p14:creationId xmlns:p14="http://schemas.microsoft.com/office/powerpoint/2010/main" val="461544865"/>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4E02A0C-AFA6-E084-5A8F-C59EA86A133F}"/>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80C6A575-80C5-A409-1770-B12C1B313BCB}"/>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E28B6428-0DAC-C2AE-5AD8-CA32D9BE854D}"/>
              </a:ext>
            </a:extLst>
          </p:cNvPr>
          <p:cNvSpPr>
            <a:spLocks noGrp="1"/>
          </p:cNvSpPr>
          <p:nvPr>
            <p:ph type="body" idx="1"/>
          </p:nvPr>
        </p:nvSpPr>
        <p:spPr/>
        <p:txBody>
          <a:bodyPr/>
          <a:lstStyle/>
          <a:p>
            <a:r>
              <a:rPr lang="it-IT" dirty="0"/>
              <a:t>Pagine Interne – Solo testo</a:t>
            </a:r>
          </a:p>
        </p:txBody>
      </p:sp>
      <p:sp>
        <p:nvSpPr>
          <p:cNvPr id="4" name="Segnaposto numero diapositiva 3">
            <a:extLst>
              <a:ext uri="{FF2B5EF4-FFF2-40B4-BE49-F238E27FC236}">
                <a16:creationId xmlns:a16="http://schemas.microsoft.com/office/drawing/2014/main" id="{7EF9FD33-5DB1-7E05-6F5E-4E6AA4F65A40}"/>
              </a:ext>
            </a:extLst>
          </p:cNvPr>
          <p:cNvSpPr>
            <a:spLocks noGrp="1"/>
          </p:cNvSpPr>
          <p:nvPr>
            <p:ph type="sldNum" sz="quarter" idx="5"/>
          </p:nvPr>
        </p:nvSpPr>
        <p:spPr/>
        <p:txBody>
          <a:bodyPr/>
          <a:lstStyle/>
          <a:p>
            <a:fld id="{FDF0CA97-0167-AA4E-B883-E5F250668D4C}" type="slidenum">
              <a:rPr lang="it-IT" smtClean="0"/>
              <a:t>42</a:t>
            </a:fld>
            <a:endParaRPr lang="it-IT"/>
          </a:p>
        </p:txBody>
      </p:sp>
    </p:spTree>
    <p:extLst>
      <p:ext uri="{BB962C8B-B14F-4D97-AF65-F5344CB8AC3E}">
        <p14:creationId xmlns:p14="http://schemas.microsoft.com/office/powerpoint/2010/main" val="3383656553"/>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2064243-2353-EDA7-896D-E138A6655D9A}"/>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E80FE231-831D-AEB7-9340-21F264FE1208}"/>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AB91F9DB-4795-C4BF-05CA-0C156A7F7C98}"/>
              </a:ext>
            </a:extLst>
          </p:cNvPr>
          <p:cNvSpPr>
            <a:spLocks noGrp="1"/>
          </p:cNvSpPr>
          <p:nvPr>
            <p:ph type="body" idx="1"/>
          </p:nvPr>
        </p:nvSpPr>
        <p:spPr/>
        <p:txBody>
          <a:bodyPr/>
          <a:lstStyle/>
          <a:p>
            <a:r>
              <a:rPr lang="it-IT" dirty="0"/>
              <a:t>Pagine Interne – Solo testo</a:t>
            </a:r>
          </a:p>
        </p:txBody>
      </p:sp>
      <p:sp>
        <p:nvSpPr>
          <p:cNvPr id="4" name="Segnaposto numero diapositiva 3">
            <a:extLst>
              <a:ext uri="{FF2B5EF4-FFF2-40B4-BE49-F238E27FC236}">
                <a16:creationId xmlns:a16="http://schemas.microsoft.com/office/drawing/2014/main" id="{E5A736CA-2786-F43C-B744-59C96BC8C50D}"/>
              </a:ext>
            </a:extLst>
          </p:cNvPr>
          <p:cNvSpPr>
            <a:spLocks noGrp="1"/>
          </p:cNvSpPr>
          <p:nvPr>
            <p:ph type="sldNum" sz="quarter" idx="5"/>
          </p:nvPr>
        </p:nvSpPr>
        <p:spPr/>
        <p:txBody>
          <a:bodyPr/>
          <a:lstStyle/>
          <a:p>
            <a:fld id="{FDF0CA97-0167-AA4E-B883-E5F250668D4C}" type="slidenum">
              <a:rPr lang="it-IT" smtClean="0"/>
              <a:t>43</a:t>
            </a:fld>
            <a:endParaRPr lang="it-IT"/>
          </a:p>
        </p:txBody>
      </p:sp>
    </p:spTree>
    <p:extLst>
      <p:ext uri="{BB962C8B-B14F-4D97-AF65-F5344CB8AC3E}">
        <p14:creationId xmlns:p14="http://schemas.microsoft.com/office/powerpoint/2010/main" val="2115964718"/>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97673BF-ABE9-2A48-E7F5-ED5404017A57}"/>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08C5A434-6FFD-5CB2-3DFA-CB97EF6EA412}"/>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9D51829D-05F3-F95C-00EE-2A3D16D5A8C4}"/>
              </a:ext>
            </a:extLst>
          </p:cNvPr>
          <p:cNvSpPr>
            <a:spLocks noGrp="1"/>
          </p:cNvSpPr>
          <p:nvPr>
            <p:ph type="body" idx="1"/>
          </p:nvPr>
        </p:nvSpPr>
        <p:spPr/>
        <p:txBody>
          <a:bodyPr/>
          <a:lstStyle/>
          <a:p>
            <a:r>
              <a:rPr lang="it-IT" dirty="0"/>
              <a:t>Pagine Interne – Solo testo</a:t>
            </a:r>
          </a:p>
        </p:txBody>
      </p:sp>
      <p:sp>
        <p:nvSpPr>
          <p:cNvPr id="4" name="Segnaposto numero diapositiva 3">
            <a:extLst>
              <a:ext uri="{FF2B5EF4-FFF2-40B4-BE49-F238E27FC236}">
                <a16:creationId xmlns:a16="http://schemas.microsoft.com/office/drawing/2014/main" id="{CF12DFD3-0B50-6EFC-7E3F-2229ABF60CC1}"/>
              </a:ext>
            </a:extLst>
          </p:cNvPr>
          <p:cNvSpPr>
            <a:spLocks noGrp="1"/>
          </p:cNvSpPr>
          <p:nvPr>
            <p:ph type="sldNum" sz="quarter" idx="5"/>
          </p:nvPr>
        </p:nvSpPr>
        <p:spPr/>
        <p:txBody>
          <a:bodyPr/>
          <a:lstStyle/>
          <a:p>
            <a:fld id="{FDF0CA97-0167-AA4E-B883-E5F250668D4C}" type="slidenum">
              <a:rPr lang="it-IT" smtClean="0"/>
              <a:t>44</a:t>
            </a:fld>
            <a:endParaRPr lang="it-IT"/>
          </a:p>
        </p:txBody>
      </p:sp>
    </p:spTree>
    <p:extLst>
      <p:ext uri="{BB962C8B-B14F-4D97-AF65-F5344CB8AC3E}">
        <p14:creationId xmlns:p14="http://schemas.microsoft.com/office/powerpoint/2010/main" val="71047052"/>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7253C38-5027-D35C-B70A-74DE8DA8A702}"/>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6962F077-3FA5-6F5A-17EA-BBB42F26A555}"/>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3CEF4205-8A7A-A960-601E-D8DEFF20C1D7}"/>
              </a:ext>
            </a:extLst>
          </p:cNvPr>
          <p:cNvSpPr>
            <a:spLocks noGrp="1"/>
          </p:cNvSpPr>
          <p:nvPr>
            <p:ph type="body" idx="1"/>
          </p:nvPr>
        </p:nvSpPr>
        <p:spPr/>
        <p:txBody>
          <a:bodyPr/>
          <a:lstStyle/>
          <a:p>
            <a:r>
              <a:rPr lang="it-IT" dirty="0"/>
              <a:t>Pagine Interne – Solo testo</a:t>
            </a:r>
          </a:p>
        </p:txBody>
      </p:sp>
      <p:sp>
        <p:nvSpPr>
          <p:cNvPr id="4" name="Segnaposto numero diapositiva 3">
            <a:extLst>
              <a:ext uri="{FF2B5EF4-FFF2-40B4-BE49-F238E27FC236}">
                <a16:creationId xmlns:a16="http://schemas.microsoft.com/office/drawing/2014/main" id="{155E52CE-5A4C-A21A-D846-DB34E38DA937}"/>
              </a:ext>
            </a:extLst>
          </p:cNvPr>
          <p:cNvSpPr>
            <a:spLocks noGrp="1"/>
          </p:cNvSpPr>
          <p:nvPr>
            <p:ph type="sldNum" sz="quarter" idx="5"/>
          </p:nvPr>
        </p:nvSpPr>
        <p:spPr/>
        <p:txBody>
          <a:bodyPr/>
          <a:lstStyle/>
          <a:p>
            <a:fld id="{FDF0CA97-0167-AA4E-B883-E5F250668D4C}" type="slidenum">
              <a:rPr lang="it-IT" smtClean="0"/>
              <a:t>45</a:t>
            </a:fld>
            <a:endParaRPr lang="it-IT"/>
          </a:p>
        </p:txBody>
      </p:sp>
    </p:spTree>
    <p:extLst>
      <p:ext uri="{BB962C8B-B14F-4D97-AF65-F5344CB8AC3E}">
        <p14:creationId xmlns:p14="http://schemas.microsoft.com/office/powerpoint/2010/main" val="4148561805"/>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57985F9-BDF0-D06F-7101-7C22B8974048}"/>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11C86AED-E52D-43CC-4648-D44757DF026B}"/>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075F7FE1-FBF0-648D-E175-4062F05F1150}"/>
              </a:ext>
            </a:extLst>
          </p:cNvPr>
          <p:cNvSpPr>
            <a:spLocks noGrp="1"/>
          </p:cNvSpPr>
          <p:nvPr>
            <p:ph type="body" idx="1"/>
          </p:nvPr>
        </p:nvSpPr>
        <p:spPr/>
        <p:txBody>
          <a:bodyPr/>
          <a:lstStyle/>
          <a:p>
            <a:r>
              <a:rPr lang="it-IT" dirty="0"/>
              <a:t>Pagine Interne – Solo testo</a:t>
            </a:r>
          </a:p>
        </p:txBody>
      </p:sp>
      <p:sp>
        <p:nvSpPr>
          <p:cNvPr id="4" name="Segnaposto numero diapositiva 3">
            <a:extLst>
              <a:ext uri="{FF2B5EF4-FFF2-40B4-BE49-F238E27FC236}">
                <a16:creationId xmlns:a16="http://schemas.microsoft.com/office/drawing/2014/main" id="{38223806-0ADB-732C-F0A3-CE1D8CCA647C}"/>
              </a:ext>
            </a:extLst>
          </p:cNvPr>
          <p:cNvSpPr>
            <a:spLocks noGrp="1"/>
          </p:cNvSpPr>
          <p:nvPr>
            <p:ph type="sldNum" sz="quarter" idx="5"/>
          </p:nvPr>
        </p:nvSpPr>
        <p:spPr/>
        <p:txBody>
          <a:bodyPr/>
          <a:lstStyle/>
          <a:p>
            <a:fld id="{FDF0CA97-0167-AA4E-B883-E5F250668D4C}" type="slidenum">
              <a:rPr lang="it-IT" smtClean="0"/>
              <a:t>46</a:t>
            </a:fld>
            <a:endParaRPr lang="it-IT"/>
          </a:p>
        </p:txBody>
      </p:sp>
    </p:spTree>
    <p:extLst>
      <p:ext uri="{BB962C8B-B14F-4D97-AF65-F5344CB8AC3E}">
        <p14:creationId xmlns:p14="http://schemas.microsoft.com/office/powerpoint/2010/main" val="229334320"/>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8795E3D-C091-4991-C10A-4352906A392B}"/>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225F5599-0460-0460-7655-3A1A1D42FB46}"/>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157268DE-CA86-F737-E328-74F64462E911}"/>
              </a:ext>
            </a:extLst>
          </p:cNvPr>
          <p:cNvSpPr>
            <a:spLocks noGrp="1"/>
          </p:cNvSpPr>
          <p:nvPr>
            <p:ph type="body" idx="1"/>
          </p:nvPr>
        </p:nvSpPr>
        <p:spPr/>
        <p:txBody>
          <a:bodyPr/>
          <a:lstStyle/>
          <a:p>
            <a:r>
              <a:rPr lang="it-IT" dirty="0"/>
              <a:t>Pagine Interne – Solo testo</a:t>
            </a:r>
          </a:p>
        </p:txBody>
      </p:sp>
      <p:sp>
        <p:nvSpPr>
          <p:cNvPr id="4" name="Segnaposto numero diapositiva 3">
            <a:extLst>
              <a:ext uri="{FF2B5EF4-FFF2-40B4-BE49-F238E27FC236}">
                <a16:creationId xmlns:a16="http://schemas.microsoft.com/office/drawing/2014/main" id="{3474E0D7-074F-7F93-293A-A420CFA0F170}"/>
              </a:ext>
            </a:extLst>
          </p:cNvPr>
          <p:cNvSpPr>
            <a:spLocks noGrp="1"/>
          </p:cNvSpPr>
          <p:nvPr>
            <p:ph type="sldNum" sz="quarter" idx="5"/>
          </p:nvPr>
        </p:nvSpPr>
        <p:spPr/>
        <p:txBody>
          <a:bodyPr/>
          <a:lstStyle/>
          <a:p>
            <a:fld id="{FDF0CA97-0167-AA4E-B883-E5F250668D4C}" type="slidenum">
              <a:rPr lang="it-IT" smtClean="0"/>
              <a:t>47</a:t>
            </a:fld>
            <a:endParaRPr lang="it-IT"/>
          </a:p>
        </p:txBody>
      </p:sp>
    </p:spTree>
    <p:extLst>
      <p:ext uri="{BB962C8B-B14F-4D97-AF65-F5344CB8AC3E}">
        <p14:creationId xmlns:p14="http://schemas.microsoft.com/office/powerpoint/2010/main" val="1615147793"/>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CBD912E-4DAF-2BB8-7CA1-483ADD7EB3AE}"/>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75069D4F-C80A-1E49-148C-87C67AADC7E6}"/>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4CDD7EFB-1EE8-FE91-60AB-0357CE9F3132}"/>
              </a:ext>
            </a:extLst>
          </p:cNvPr>
          <p:cNvSpPr>
            <a:spLocks noGrp="1"/>
          </p:cNvSpPr>
          <p:nvPr>
            <p:ph type="body" idx="1"/>
          </p:nvPr>
        </p:nvSpPr>
        <p:spPr/>
        <p:txBody>
          <a:bodyPr/>
          <a:lstStyle/>
          <a:p>
            <a:r>
              <a:rPr lang="it-IT" dirty="0"/>
              <a:t>Pagine Interne – Solo testo</a:t>
            </a:r>
          </a:p>
        </p:txBody>
      </p:sp>
      <p:sp>
        <p:nvSpPr>
          <p:cNvPr id="4" name="Segnaposto numero diapositiva 3">
            <a:extLst>
              <a:ext uri="{FF2B5EF4-FFF2-40B4-BE49-F238E27FC236}">
                <a16:creationId xmlns:a16="http://schemas.microsoft.com/office/drawing/2014/main" id="{6FA9CB59-835F-C532-C18E-3A1742DAA5FC}"/>
              </a:ext>
            </a:extLst>
          </p:cNvPr>
          <p:cNvSpPr>
            <a:spLocks noGrp="1"/>
          </p:cNvSpPr>
          <p:nvPr>
            <p:ph type="sldNum" sz="quarter" idx="5"/>
          </p:nvPr>
        </p:nvSpPr>
        <p:spPr/>
        <p:txBody>
          <a:bodyPr/>
          <a:lstStyle/>
          <a:p>
            <a:fld id="{FDF0CA97-0167-AA4E-B883-E5F250668D4C}" type="slidenum">
              <a:rPr lang="it-IT" smtClean="0"/>
              <a:t>48</a:t>
            </a:fld>
            <a:endParaRPr lang="it-IT"/>
          </a:p>
        </p:txBody>
      </p:sp>
    </p:spTree>
    <p:extLst>
      <p:ext uri="{BB962C8B-B14F-4D97-AF65-F5344CB8AC3E}">
        <p14:creationId xmlns:p14="http://schemas.microsoft.com/office/powerpoint/2010/main" val="3465183492"/>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C62ADBD-2E8C-566E-B81E-38409C83503D}"/>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DAD8C155-191F-A911-AEA5-DAABAAD3C2C7}"/>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2F15FBD1-AA2B-D51A-872F-81E4953EDD52}"/>
              </a:ext>
            </a:extLst>
          </p:cNvPr>
          <p:cNvSpPr>
            <a:spLocks noGrp="1"/>
          </p:cNvSpPr>
          <p:nvPr>
            <p:ph type="body" idx="1"/>
          </p:nvPr>
        </p:nvSpPr>
        <p:spPr/>
        <p:txBody>
          <a:bodyPr/>
          <a:lstStyle/>
          <a:p>
            <a:r>
              <a:rPr lang="it-IT" dirty="0"/>
              <a:t>Pagine Interne – Solo testo</a:t>
            </a:r>
          </a:p>
        </p:txBody>
      </p:sp>
      <p:sp>
        <p:nvSpPr>
          <p:cNvPr id="4" name="Segnaposto numero diapositiva 3">
            <a:extLst>
              <a:ext uri="{FF2B5EF4-FFF2-40B4-BE49-F238E27FC236}">
                <a16:creationId xmlns:a16="http://schemas.microsoft.com/office/drawing/2014/main" id="{1E8DFDD8-44B8-F7F8-EC0D-D5B91D5C2493}"/>
              </a:ext>
            </a:extLst>
          </p:cNvPr>
          <p:cNvSpPr>
            <a:spLocks noGrp="1"/>
          </p:cNvSpPr>
          <p:nvPr>
            <p:ph type="sldNum" sz="quarter" idx="5"/>
          </p:nvPr>
        </p:nvSpPr>
        <p:spPr/>
        <p:txBody>
          <a:bodyPr/>
          <a:lstStyle/>
          <a:p>
            <a:fld id="{FDF0CA97-0167-AA4E-B883-E5F250668D4C}" type="slidenum">
              <a:rPr lang="it-IT" smtClean="0"/>
              <a:t>49</a:t>
            </a:fld>
            <a:endParaRPr lang="it-IT"/>
          </a:p>
        </p:txBody>
      </p:sp>
    </p:spTree>
    <p:extLst>
      <p:ext uri="{BB962C8B-B14F-4D97-AF65-F5344CB8AC3E}">
        <p14:creationId xmlns:p14="http://schemas.microsoft.com/office/powerpoint/2010/main" val="4462499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9805521-ADA5-78FE-18D2-A43D686481F7}"/>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0970F4A1-7DEA-DFE9-D0A4-BED630020AAF}"/>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57EA8776-6F42-FD8D-EB5B-3F9A1C8B34AC}"/>
              </a:ext>
            </a:extLst>
          </p:cNvPr>
          <p:cNvSpPr>
            <a:spLocks noGrp="1"/>
          </p:cNvSpPr>
          <p:nvPr>
            <p:ph type="body" idx="1"/>
          </p:nvPr>
        </p:nvSpPr>
        <p:spPr/>
        <p:txBody>
          <a:bodyPr/>
          <a:lstStyle/>
          <a:p>
            <a:r>
              <a:rPr lang="it-IT" dirty="0"/>
              <a:t>Pagine Interne – Solo testo</a:t>
            </a:r>
          </a:p>
        </p:txBody>
      </p:sp>
      <p:sp>
        <p:nvSpPr>
          <p:cNvPr id="4" name="Segnaposto numero diapositiva 3">
            <a:extLst>
              <a:ext uri="{FF2B5EF4-FFF2-40B4-BE49-F238E27FC236}">
                <a16:creationId xmlns:a16="http://schemas.microsoft.com/office/drawing/2014/main" id="{86F4F9AA-E337-C6EB-03C3-FC6AA8669EF6}"/>
              </a:ext>
            </a:extLst>
          </p:cNvPr>
          <p:cNvSpPr>
            <a:spLocks noGrp="1"/>
          </p:cNvSpPr>
          <p:nvPr>
            <p:ph type="sldNum" sz="quarter" idx="5"/>
          </p:nvPr>
        </p:nvSpPr>
        <p:spPr/>
        <p:txBody>
          <a:bodyPr/>
          <a:lstStyle/>
          <a:p>
            <a:fld id="{FDF0CA97-0167-AA4E-B883-E5F250668D4C}" type="slidenum">
              <a:rPr lang="it-IT" smtClean="0"/>
              <a:t>5</a:t>
            </a:fld>
            <a:endParaRPr lang="it-IT"/>
          </a:p>
        </p:txBody>
      </p:sp>
    </p:spTree>
    <p:extLst>
      <p:ext uri="{BB962C8B-B14F-4D97-AF65-F5344CB8AC3E}">
        <p14:creationId xmlns:p14="http://schemas.microsoft.com/office/powerpoint/2010/main" val="1334358358"/>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B50F40C-A13E-59E3-B1DD-1DADF28E78DF}"/>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92AA8BDA-4A49-68EF-C1F7-4BFC453AB9E9}"/>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964DEBE3-0206-1CF8-40A5-D5F26D6F636D}"/>
              </a:ext>
            </a:extLst>
          </p:cNvPr>
          <p:cNvSpPr>
            <a:spLocks noGrp="1"/>
          </p:cNvSpPr>
          <p:nvPr>
            <p:ph type="body" idx="1"/>
          </p:nvPr>
        </p:nvSpPr>
        <p:spPr/>
        <p:txBody>
          <a:bodyPr/>
          <a:lstStyle/>
          <a:p>
            <a:r>
              <a:rPr lang="it-IT" dirty="0"/>
              <a:t>Pagine Interne – Solo testo</a:t>
            </a:r>
          </a:p>
        </p:txBody>
      </p:sp>
      <p:sp>
        <p:nvSpPr>
          <p:cNvPr id="4" name="Segnaposto numero diapositiva 3">
            <a:extLst>
              <a:ext uri="{FF2B5EF4-FFF2-40B4-BE49-F238E27FC236}">
                <a16:creationId xmlns:a16="http://schemas.microsoft.com/office/drawing/2014/main" id="{65D8385D-7601-6B76-BA67-24F623F8769B}"/>
              </a:ext>
            </a:extLst>
          </p:cNvPr>
          <p:cNvSpPr>
            <a:spLocks noGrp="1"/>
          </p:cNvSpPr>
          <p:nvPr>
            <p:ph type="sldNum" sz="quarter" idx="5"/>
          </p:nvPr>
        </p:nvSpPr>
        <p:spPr/>
        <p:txBody>
          <a:bodyPr/>
          <a:lstStyle/>
          <a:p>
            <a:fld id="{FDF0CA97-0167-AA4E-B883-E5F250668D4C}" type="slidenum">
              <a:rPr lang="it-IT" smtClean="0"/>
              <a:t>50</a:t>
            </a:fld>
            <a:endParaRPr lang="it-IT"/>
          </a:p>
        </p:txBody>
      </p:sp>
    </p:spTree>
    <p:extLst>
      <p:ext uri="{BB962C8B-B14F-4D97-AF65-F5344CB8AC3E}">
        <p14:creationId xmlns:p14="http://schemas.microsoft.com/office/powerpoint/2010/main" val="3210268372"/>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EC0CCF8-F6C9-6C9E-171C-034BE6F9BC38}"/>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27D2C290-06F6-5869-06EB-6E1FA9C6E025}"/>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3E971F8C-4B9F-0D39-3908-CB488C8B8015}"/>
              </a:ext>
            </a:extLst>
          </p:cNvPr>
          <p:cNvSpPr>
            <a:spLocks noGrp="1"/>
          </p:cNvSpPr>
          <p:nvPr>
            <p:ph type="body" idx="1"/>
          </p:nvPr>
        </p:nvSpPr>
        <p:spPr/>
        <p:txBody>
          <a:bodyPr/>
          <a:lstStyle/>
          <a:p>
            <a:r>
              <a:rPr lang="it-IT" dirty="0"/>
              <a:t>Pagine Interne – Solo testo</a:t>
            </a:r>
          </a:p>
        </p:txBody>
      </p:sp>
      <p:sp>
        <p:nvSpPr>
          <p:cNvPr id="4" name="Segnaposto numero diapositiva 3">
            <a:extLst>
              <a:ext uri="{FF2B5EF4-FFF2-40B4-BE49-F238E27FC236}">
                <a16:creationId xmlns:a16="http://schemas.microsoft.com/office/drawing/2014/main" id="{8D630124-797D-6F49-D381-5578FB2C4EDE}"/>
              </a:ext>
            </a:extLst>
          </p:cNvPr>
          <p:cNvSpPr>
            <a:spLocks noGrp="1"/>
          </p:cNvSpPr>
          <p:nvPr>
            <p:ph type="sldNum" sz="quarter" idx="5"/>
          </p:nvPr>
        </p:nvSpPr>
        <p:spPr/>
        <p:txBody>
          <a:bodyPr/>
          <a:lstStyle/>
          <a:p>
            <a:fld id="{FDF0CA97-0167-AA4E-B883-E5F250668D4C}" type="slidenum">
              <a:rPr lang="it-IT" smtClean="0"/>
              <a:t>51</a:t>
            </a:fld>
            <a:endParaRPr lang="it-IT"/>
          </a:p>
        </p:txBody>
      </p:sp>
    </p:spTree>
    <p:extLst>
      <p:ext uri="{BB962C8B-B14F-4D97-AF65-F5344CB8AC3E}">
        <p14:creationId xmlns:p14="http://schemas.microsoft.com/office/powerpoint/2010/main" val="390607531"/>
      </p:ext>
    </p:extLst>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806F819-B374-493E-9B71-194CD9418321}"/>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1FBCE183-8AFC-44F3-8D92-12CB2D3966DF}"/>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05921A49-5B7B-91B7-73B0-758913552217}"/>
              </a:ext>
            </a:extLst>
          </p:cNvPr>
          <p:cNvSpPr>
            <a:spLocks noGrp="1"/>
          </p:cNvSpPr>
          <p:nvPr>
            <p:ph type="body" idx="1"/>
          </p:nvPr>
        </p:nvSpPr>
        <p:spPr/>
        <p:txBody>
          <a:bodyPr/>
          <a:lstStyle/>
          <a:p>
            <a:r>
              <a:rPr lang="it-IT" dirty="0"/>
              <a:t>Pagine Interne – Solo testo</a:t>
            </a:r>
          </a:p>
        </p:txBody>
      </p:sp>
      <p:sp>
        <p:nvSpPr>
          <p:cNvPr id="4" name="Segnaposto numero diapositiva 3">
            <a:extLst>
              <a:ext uri="{FF2B5EF4-FFF2-40B4-BE49-F238E27FC236}">
                <a16:creationId xmlns:a16="http://schemas.microsoft.com/office/drawing/2014/main" id="{0B2AB954-C352-BED7-A48A-49616F266517}"/>
              </a:ext>
            </a:extLst>
          </p:cNvPr>
          <p:cNvSpPr>
            <a:spLocks noGrp="1"/>
          </p:cNvSpPr>
          <p:nvPr>
            <p:ph type="sldNum" sz="quarter" idx="5"/>
          </p:nvPr>
        </p:nvSpPr>
        <p:spPr/>
        <p:txBody>
          <a:bodyPr/>
          <a:lstStyle/>
          <a:p>
            <a:fld id="{FDF0CA97-0167-AA4E-B883-E5F250668D4C}" type="slidenum">
              <a:rPr lang="it-IT" smtClean="0"/>
              <a:t>52</a:t>
            </a:fld>
            <a:endParaRPr lang="it-IT"/>
          </a:p>
        </p:txBody>
      </p:sp>
    </p:spTree>
    <p:extLst>
      <p:ext uri="{BB962C8B-B14F-4D97-AF65-F5344CB8AC3E}">
        <p14:creationId xmlns:p14="http://schemas.microsoft.com/office/powerpoint/2010/main" val="1243751450"/>
      </p:ext>
    </p:extLst>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17E39A5-A1AC-BE71-FFA4-D12BD5A1988A}"/>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F88A94EB-C7CC-91E5-7E46-A1C8E2924A16}"/>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7545B7EC-CCF5-74E7-7032-3DFFE6F3635B}"/>
              </a:ext>
            </a:extLst>
          </p:cNvPr>
          <p:cNvSpPr>
            <a:spLocks noGrp="1"/>
          </p:cNvSpPr>
          <p:nvPr>
            <p:ph type="body" idx="1"/>
          </p:nvPr>
        </p:nvSpPr>
        <p:spPr/>
        <p:txBody>
          <a:bodyPr/>
          <a:lstStyle/>
          <a:p>
            <a:r>
              <a:rPr lang="it-IT" dirty="0"/>
              <a:t>Pagine Interne – Solo testo</a:t>
            </a:r>
          </a:p>
        </p:txBody>
      </p:sp>
      <p:sp>
        <p:nvSpPr>
          <p:cNvPr id="4" name="Segnaposto numero diapositiva 3">
            <a:extLst>
              <a:ext uri="{FF2B5EF4-FFF2-40B4-BE49-F238E27FC236}">
                <a16:creationId xmlns:a16="http://schemas.microsoft.com/office/drawing/2014/main" id="{F60F55DA-A7A5-09E4-D7CF-FE7A3F45B7E5}"/>
              </a:ext>
            </a:extLst>
          </p:cNvPr>
          <p:cNvSpPr>
            <a:spLocks noGrp="1"/>
          </p:cNvSpPr>
          <p:nvPr>
            <p:ph type="sldNum" sz="quarter" idx="5"/>
          </p:nvPr>
        </p:nvSpPr>
        <p:spPr/>
        <p:txBody>
          <a:bodyPr/>
          <a:lstStyle/>
          <a:p>
            <a:fld id="{FDF0CA97-0167-AA4E-B883-E5F250668D4C}" type="slidenum">
              <a:rPr lang="it-IT" smtClean="0"/>
              <a:t>53</a:t>
            </a:fld>
            <a:endParaRPr lang="it-IT"/>
          </a:p>
        </p:txBody>
      </p:sp>
    </p:spTree>
    <p:extLst>
      <p:ext uri="{BB962C8B-B14F-4D97-AF65-F5344CB8AC3E}">
        <p14:creationId xmlns:p14="http://schemas.microsoft.com/office/powerpoint/2010/main" val="3496717314"/>
      </p:ext>
    </p:extLst>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74E407C-9161-1526-F084-F41659BF2E37}"/>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C6F7FF2D-C465-A31F-658A-2CF5E7098E62}"/>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9BF2C3BB-EFB5-4A27-6B4C-DC2C1D53456C}"/>
              </a:ext>
            </a:extLst>
          </p:cNvPr>
          <p:cNvSpPr>
            <a:spLocks noGrp="1"/>
          </p:cNvSpPr>
          <p:nvPr>
            <p:ph type="body" idx="1"/>
          </p:nvPr>
        </p:nvSpPr>
        <p:spPr/>
        <p:txBody>
          <a:bodyPr/>
          <a:lstStyle/>
          <a:p>
            <a:r>
              <a:rPr lang="it-IT" dirty="0"/>
              <a:t>Pagine Interne – Solo testo</a:t>
            </a:r>
          </a:p>
        </p:txBody>
      </p:sp>
      <p:sp>
        <p:nvSpPr>
          <p:cNvPr id="4" name="Segnaposto numero diapositiva 3">
            <a:extLst>
              <a:ext uri="{FF2B5EF4-FFF2-40B4-BE49-F238E27FC236}">
                <a16:creationId xmlns:a16="http://schemas.microsoft.com/office/drawing/2014/main" id="{203CF4FA-A224-529D-ED93-46620C5F1109}"/>
              </a:ext>
            </a:extLst>
          </p:cNvPr>
          <p:cNvSpPr>
            <a:spLocks noGrp="1"/>
          </p:cNvSpPr>
          <p:nvPr>
            <p:ph type="sldNum" sz="quarter" idx="5"/>
          </p:nvPr>
        </p:nvSpPr>
        <p:spPr/>
        <p:txBody>
          <a:bodyPr/>
          <a:lstStyle/>
          <a:p>
            <a:fld id="{FDF0CA97-0167-AA4E-B883-E5F250668D4C}" type="slidenum">
              <a:rPr lang="it-IT" smtClean="0"/>
              <a:t>54</a:t>
            </a:fld>
            <a:endParaRPr lang="it-IT"/>
          </a:p>
        </p:txBody>
      </p:sp>
    </p:spTree>
    <p:extLst>
      <p:ext uri="{BB962C8B-B14F-4D97-AF65-F5344CB8AC3E}">
        <p14:creationId xmlns:p14="http://schemas.microsoft.com/office/powerpoint/2010/main" val="2025485767"/>
      </p:ext>
    </p:extLst>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r>
              <a:rPr lang="it-IT" dirty="0"/>
              <a:t>Chiusura A</a:t>
            </a:r>
          </a:p>
        </p:txBody>
      </p:sp>
      <p:sp>
        <p:nvSpPr>
          <p:cNvPr id="4" name="Segnaposto numero diapositiva 3"/>
          <p:cNvSpPr>
            <a:spLocks noGrp="1"/>
          </p:cNvSpPr>
          <p:nvPr>
            <p:ph type="sldNum" sz="quarter" idx="5"/>
          </p:nvPr>
        </p:nvSpPr>
        <p:spPr/>
        <p:txBody>
          <a:bodyPr/>
          <a:lstStyle/>
          <a:p>
            <a:fld id="{FDF0CA97-0167-AA4E-B883-E5F250668D4C}" type="slidenum">
              <a:rPr lang="it-IT" smtClean="0"/>
              <a:t>55</a:t>
            </a:fld>
            <a:endParaRPr lang="it-IT"/>
          </a:p>
        </p:txBody>
      </p:sp>
    </p:spTree>
    <p:extLst>
      <p:ext uri="{BB962C8B-B14F-4D97-AF65-F5344CB8AC3E}">
        <p14:creationId xmlns:p14="http://schemas.microsoft.com/office/powerpoint/2010/main" val="273946638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89CA3C1-0420-CDF7-38FC-0C8B8494EE4B}"/>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F9CE0C31-061F-ABD4-CA33-3556F96F99BA}"/>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C3BC7716-F940-B5D1-35BA-7C529FD05947}"/>
              </a:ext>
            </a:extLst>
          </p:cNvPr>
          <p:cNvSpPr>
            <a:spLocks noGrp="1"/>
          </p:cNvSpPr>
          <p:nvPr>
            <p:ph type="body" idx="1"/>
          </p:nvPr>
        </p:nvSpPr>
        <p:spPr/>
        <p:txBody>
          <a:bodyPr/>
          <a:lstStyle/>
          <a:p>
            <a:r>
              <a:rPr lang="it-IT" dirty="0"/>
              <a:t>Pagine Interne – Solo testo</a:t>
            </a:r>
          </a:p>
        </p:txBody>
      </p:sp>
      <p:sp>
        <p:nvSpPr>
          <p:cNvPr id="4" name="Segnaposto numero diapositiva 3">
            <a:extLst>
              <a:ext uri="{FF2B5EF4-FFF2-40B4-BE49-F238E27FC236}">
                <a16:creationId xmlns:a16="http://schemas.microsoft.com/office/drawing/2014/main" id="{94A5173C-E3F7-D1E7-8215-8E96D368A00D}"/>
              </a:ext>
            </a:extLst>
          </p:cNvPr>
          <p:cNvSpPr>
            <a:spLocks noGrp="1"/>
          </p:cNvSpPr>
          <p:nvPr>
            <p:ph type="sldNum" sz="quarter" idx="5"/>
          </p:nvPr>
        </p:nvSpPr>
        <p:spPr/>
        <p:txBody>
          <a:bodyPr/>
          <a:lstStyle/>
          <a:p>
            <a:fld id="{FDF0CA97-0167-AA4E-B883-E5F250668D4C}" type="slidenum">
              <a:rPr lang="it-IT" smtClean="0"/>
              <a:t>6</a:t>
            </a:fld>
            <a:endParaRPr lang="it-IT"/>
          </a:p>
        </p:txBody>
      </p:sp>
    </p:spTree>
    <p:extLst>
      <p:ext uri="{BB962C8B-B14F-4D97-AF65-F5344CB8AC3E}">
        <p14:creationId xmlns:p14="http://schemas.microsoft.com/office/powerpoint/2010/main" val="134014185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172EECB-551C-F5D2-81A2-8529DD6AE979}"/>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91EEC0CF-7995-EAA5-932C-96A260D5C282}"/>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F8A60B9B-6AE7-2404-B084-7BA2A8928E68}"/>
              </a:ext>
            </a:extLst>
          </p:cNvPr>
          <p:cNvSpPr>
            <a:spLocks noGrp="1"/>
          </p:cNvSpPr>
          <p:nvPr>
            <p:ph type="body" idx="1"/>
          </p:nvPr>
        </p:nvSpPr>
        <p:spPr/>
        <p:txBody>
          <a:bodyPr/>
          <a:lstStyle/>
          <a:p>
            <a:r>
              <a:rPr lang="it-IT" dirty="0"/>
              <a:t>Pagine Interne – Solo testo</a:t>
            </a:r>
          </a:p>
        </p:txBody>
      </p:sp>
      <p:sp>
        <p:nvSpPr>
          <p:cNvPr id="4" name="Segnaposto numero diapositiva 3">
            <a:extLst>
              <a:ext uri="{FF2B5EF4-FFF2-40B4-BE49-F238E27FC236}">
                <a16:creationId xmlns:a16="http://schemas.microsoft.com/office/drawing/2014/main" id="{5D6423DB-3125-6276-E7CF-36A1FBC779D1}"/>
              </a:ext>
            </a:extLst>
          </p:cNvPr>
          <p:cNvSpPr>
            <a:spLocks noGrp="1"/>
          </p:cNvSpPr>
          <p:nvPr>
            <p:ph type="sldNum" sz="quarter" idx="5"/>
          </p:nvPr>
        </p:nvSpPr>
        <p:spPr/>
        <p:txBody>
          <a:bodyPr/>
          <a:lstStyle/>
          <a:p>
            <a:fld id="{FDF0CA97-0167-AA4E-B883-E5F250668D4C}" type="slidenum">
              <a:rPr lang="it-IT" smtClean="0"/>
              <a:t>7</a:t>
            </a:fld>
            <a:endParaRPr lang="it-IT"/>
          </a:p>
        </p:txBody>
      </p:sp>
    </p:spTree>
    <p:extLst>
      <p:ext uri="{BB962C8B-B14F-4D97-AF65-F5344CB8AC3E}">
        <p14:creationId xmlns:p14="http://schemas.microsoft.com/office/powerpoint/2010/main" val="293737511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65EB142-69EA-E820-B58C-E96EC85DD070}"/>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2746CE02-84CA-34DC-126B-EE8238E7FE71}"/>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675B017C-92D9-DD66-C92E-823DCDA18539}"/>
              </a:ext>
            </a:extLst>
          </p:cNvPr>
          <p:cNvSpPr>
            <a:spLocks noGrp="1"/>
          </p:cNvSpPr>
          <p:nvPr>
            <p:ph type="body" idx="1"/>
          </p:nvPr>
        </p:nvSpPr>
        <p:spPr/>
        <p:txBody>
          <a:bodyPr/>
          <a:lstStyle/>
          <a:p>
            <a:r>
              <a:rPr lang="it-IT" dirty="0"/>
              <a:t>Pagine Interne – Solo testo</a:t>
            </a:r>
          </a:p>
        </p:txBody>
      </p:sp>
      <p:sp>
        <p:nvSpPr>
          <p:cNvPr id="4" name="Segnaposto numero diapositiva 3">
            <a:extLst>
              <a:ext uri="{FF2B5EF4-FFF2-40B4-BE49-F238E27FC236}">
                <a16:creationId xmlns:a16="http://schemas.microsoft.com/office/drawing/2014/main" id="{C698BCFB-5780-B851-9F4E-08E91F4E73AE}"/>
              </a:ext>
            </a:extLst>
          </p:cNvPr>
          <p:cNvSpPr>
            <a:spLocks noGrp="1"/>
          </p:cNvSpPr>
          <p:nvPr>
            <p:ph type="sldNum" sz="quarter" idx="5"/>
          </p:nvPr>
        </p:nvSpPr>
        <p:spPr/>
        <p:txBody>
          <a:bodyPr/>
          <a:lstStyle/>
          <a:p>
            <a:fld id="{FDF0CA97-0167-AA4E-B883-E5F250668D4C}" type="slidenum">
              <a:rPr lang="it-IT" smtClean="0"/>
              <a:t>8</a:t>
            </a:fld>
            <a:endParaRPr lang="it-IT"/>
          </a:p>
        </p:txBody>
      </p:sp>
    </p:spTree>
    <p:extLst>
      <p:ext uri="{BB962C8B-B14F-4D97-AF65-F5344CB8AC3E}">
        <p14:creationId xmlns:p14="http://schemas.microsoft.com/office/powerpoint/2010/main" val="164111604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A4560EB-90FD-0ED0-5C8A-9FDF2A06C60B}"/>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9CF39BB0-4A8F-4268-1F7D-8EF8054C48CF}"/>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F79E8B65-5A40-AAE5-6AE5-635C43AE61EB}"/>
              </a:ext>
            </a:extLst>
          </p:cNvPr>
          <p:cNvSpPr>
            <a:spLocks noGrp="1"/>
          </p:cNvSpPr>
          <p:nvPr>
            <p:ph type="body" idx="1"/>
          </p:nvPr>
        </p:nvSpPr>
        <p:spPr/>
        <p:txBody>
          <a:bodyPr/>
          <a:lstStyle/>
          <a:p>
            <a:r>
              <a:rPr lang="it-IT" dirty="0"/>
              <a:t>Pagine Interne – Solo testo</a:t>
            </a:r>
          </a:p>
        </p:txBody>
      </p:sp>
      <p:sp>
        <p:nvSpPr>
          <p:cNvPr id="4" name="Segnaposto numero diapositiva 3">
            <a:extLst>
              <a:ext uri="{FF2B5EF4-FFF2-40B4-BE49-F238E27FC236}">
                <a16:creationId xmlns:a16="http://schemas.microsoft.com/office/drawing/2014/main" id="{4B3A9E50-D2F1-CD73-565C-E47188CA6262}"/>
              </a:ext>
            </a:extLst>
          </p:cNvPr>
          <p:cNvSpPr>
            <a:spLocks noGrp="1"/>
          </p:cNvSpPr>
          <p:nvPr>
            <p:ph type="sldNum" sz="quarter" idx="5"/>
          </p:nvPr>
        </p:nvSpPr>
        <p:spPr/>
        <p:txBody>
          <a:bodyPr/>
          <a:lstStyle/>
          <a:p>
            <a:fld id="{FDF0CA97-0167-AA4E-B883-E5F250668D4C}" type="slidenum">
              <a:rPr lang="it-IT" smtClean="0"/>
              <a:t>9</a:t>
            </a:fld>
            <a:endParaRPr lang="it-IT"/>
          </a:p>
        </p:txBody>
      </p:sp>
    </p:spTree>
    <p:extLst>
      <p:ext uri="{BB962C8B-B14F-4D97-AF65-F5344CB8AC3E}">
        <p14:creationId xmlns:p14="http://schemas.microsoft.com/office/powerpoint/2010/main" val="2656590793"/>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opertina_1">
    <p:spTree>
      <p:nvGrpSpPr>
        <p:cNvPr id="1" name=""/>
        <p:cNvGrpSpPr/>
        <p:nvPr/>
      </p:nvGrpSpPr>
      <p:grpSpPr>
        <a:xfrm>
          <a:off x="0" y="0"/>
          <a:ext cx="0" cy="0"/>
          <a:chOff x="0" y="0"/>
          <a:chExt cx="0" cy="0"/>
        </a:xfrm>
      </p:grpSpPr>
      <p:sp>
        <p:nvSpPr>
          <p:cNvPr id="4" name="Rettangolo 3">
            <a:extLst>
              <a:ext uri="{FF2B5EF4-FFF2-40B4-BE49-F238E27FC236}">
                <a16:creationId xmlns:a16="http://schemas.microsoft.com/office/drawing/2014/main" id="{B570C94A-50FF-01FC-952B-FE9CC7FFC9ED}"/>
              </a:ext>
            </a:extLst>
          </p:cNvPr>
          <p:cNvSpPr/>
          <p:nvPr userDrawn="1"/>
        </p:nvSpPr>
        <p:spPr>
          <a:xfrm>
            <a:off x="0" y="0"/>
            <a:ext cx="12192000" cy="6858000"/>
          </a:xfrm>
          <a:prstGeom prst="rect">
            <a:avLst/>
          </a:prstGeom>
          <a:solidFill>
            <a:srgbClr val="24272C"/>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2" name="Titolo 1">
            <a:extLst>
              <a:ext uri="{FF2B5EF4-FFF2-40B4-BE49-F238E27FC236}">
                <a16:creationId xmlns:a16="http://schemas.microsoft.com/office/drawing/2014/main" id="{D27A69CF-6B16-DF45-D193-ABB9CC96A72A}"/>
              </a:ext>
            </a:extLst>
          </p:cNvPr>
          <p:cNvSpPr>
            <a:spLocks noGrp="1"/>
          </p:cNvSpPr>
          <p:nvPr>
            <p:ph type="ctrTitle"/>
          </p:nvPr>
        </p:nvSpPr>
        <p:spPr>
          <a:xfrm>
            <a:off x="515938" y="549275"/>
            <a:ext cx="11160125" cy="540000"/>
          </a:xfrm>
        </p:spPr>
        <p:txBody>
          <a:bodyPr anchor="t">
            <a:normAutofit/>
          </a:bodyPr>
          <a:lstStyle>
            <a:lvl1pPr algn="l">
              <a:defRPr sz="3200">
                <a:solidFill>
                  <a:srgbClr val="EBB503"/>
                </a:solidFill>
              </a:defRPr>
            </a:lvl1pPr>
          </a:lstStyle>
          <a:p>
            <a:r>
              <a:rPr lang="it-IT" dirty="0"/>
              <a:t>Fare clic per modificare lo stile del titolo dello schema</a:t>
            </a:r>
          </a:p>
        </p:txBody>
      </p:sp>
      <p:sp>
        <p:nvSpPr>
          <p:cNvPr id="3" name="Sottotitolo 2">
            <a:extLst>
              <a:ext uri="{FF2B5EF4-FFF2-40B4-BE49-F238E27FC236}">
                <a16:creationId xmlns:a16="http://schemas.microsoft.com/office/drawing/2014/main" id="{537EB5D8-33A0-BE3A-D778-7BC4D16FB8A8}"/>
              </a:ext>
            </a:extLst>
          </p:cNvPr>
          <p:cNvSpPr>
            <a:spLocks noGrp="1"/>
          </p:cNvSpPr>
          <p:nvPr>
            <p:ph type="subTitle" idx="1"/>
          </p:nvPr>
        </p:nvSpPr>
        <p:spPr>
          <a:xfrm>
            <a:off x="515937" y="1089275"/>
            <a:ext cx="11160125" cy="540000"/>
          </a:xfrm>
        </p:spPr>
        <p:txBody>
          <a:bodyPr>
            <a:normAutofit/>
          </a:bodyPr>
          <a:lstStyle>
            <a:lvl1pPr marL="0" indent="0" algn="l">
              <a:buNone/>
              <a:defRPr sz="2800" b="0" i="0">
                <a:solidFill>
                  <a:schemeClr val="bg1"/>
                </a:solidFill>
                <a:latin typeface="Aptos" panose="020B00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dirty="0"/>
              <a:t>Fare clic per modificare lo stile del sottotitolo dello schema</a:t>
            </a:r>
          </a:p>
        </p:txBody>
      </p:sp>
      <p:pic>
        <p:nvPicPr>
          <p:cNvPr id="7" name="Elemento grafico 6">
            <a:extLst>
              <a:ext uri="{FF2B5EF4-FFF2-40B4-BE49-F238E27FC236}">
                <a16:creationId xmlns:a16="http://schemas.microsoft.com/office/drawing/2014/main" id="{70B7E123-DFF2-F52E-4385-2D490FDDA028}"/>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623888" y="5495925"/>
            <a:ext cx="2882900" cy="812800"/>
          </a:xfrm>
          <a:prstGeom prst="rect">
            <a:avLst/>
          </a:prstGeom>
        </p:spPr>
      </p:pic>
    </p:spTree>
    <p:extLst>
      <p:ext uri="{BB962C8B-B14F-4D97-AF65-F5344CB8AC3E}">
        <p14:creationId xmlns:p14="http://schemas.microsoft.com/office/powerpoint/2010/main" val="591795806"/>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guide id="3" pos="393" userDrawn="1">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Interno 6">
    <p:spTree>
      <p:nvGrpSpPr>
        <p:cNvPr id="1" name=""/>
        <p:cNvGrpSpPr/>
        <p:nvPr/>
      </p:nvGrpSpPr>
      <p:grpSpPr>
        <a:xfrm>
          <a:off x="0" y="0"/>
          <a:ext cx="0" cy="0"/>
          <a:chOff x="0" y="0"/>
          <a:chExt cx="0" cy="0"/>
        </a:xfrm>
      </p:grpSpPr>
      <p:sp>
        <p:nvSpPr>
          <p:cNvPr id="3" name="Rettangolo 2">
            <a:extLst>
              <a:ext uri="{FF2B5EF4-FFF2-40B4-BE49-F238E27FC236}">
                <a16:creationId xmlns:a16="http://schemas.microsoft.com/office/drawing/2014/main" id="{85F50AF9-2C44-8CFB-A7B1-BCE7C014A031}"/>
              </a:ext>
            </a:extLst>
          </p:cNvPr>
          <p:cNvSpPr/>
          <p:nvPr userDrawn="1"/>
        </p:nvSpPr>
        <p:spPr>
          <a:xfrm>
            <a:off x="0" y="0"/>
            <a:ext cx="12192000" cy="6858000"/>
          </a:xfrm>
          <a:prstGeom prst="rect">
            <a:avLst/>
          </a:prstGeom>
          <a:solidFill>
            <a:srgbClr val="24272C"/>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4" name="Segnaposto piè di pagina 4">
            <a:extLst>
              <a:ext uri="{FF2B5EF4-FFF2-40B4-BE49-F238E27FC236}">
                <a16:creationId xmlns:a16="http://schemas.microsoft.com/office/drawing/2014/main" id="{423CA3BB-B513-164D-A2B9-08627F2513CF}"/>
              </a:ext>
            </a:extLst>
          </p:cNvPr>
          <p:cNvSpPr>
            <a:spLocks noGrp="1"/>
          </p:cNvSpPr>
          <p:nvPr>
            <p:ph type="ftr" sz="quarter" idx="3"/>
          </p:nvPr>
        </p:nvSpPr>
        <p:spPr>
          <a:xfrm>
            <a:off x="436427" y="6070242"/>
            <a:ext cx="4114800" cy="365125"/>
          </a:xfrm>
          <a:prstGeom prst="rect">
            <a:avLst/>
          </a:prstGeom>
        </p:spPr>
        <p:txBody>
          <a:bodyPr vert="horz" lIns="91440" tIns="45720" rIns="91440" bIns="45720" rtlCol="0" anchor="ctr"/>
          <a:lstStyle>
            <a:lvl1pPr algn="l">
              <a:defRPr sz="1200" b="1" i="0">
                <a:solidFill>
                  <a:schemeClr val="bg1"/>
                </a:solidFill>
                <a:latin typeface="Aptos" panose="020B0004020202020204" pitchFamily="34" charset="0"/>
              </a:defRPr>
            </a:lvl1pPr>
          </a:lstStyle>
          <a:p>
            <a:r>
              <a:rPr lang="it-IT" dirty="0"/>
              <a:t>Titolo della Presentazione/Sezione</a:t>
            </a:r>
          </a:p>
        </p:txBody>
      </p:sp>
      <p:sp>
        <p:nvSpPr>
          <p:cNvPr id="6" name="Segnaposto immagine 5">
            <a:extLst>
              <a:ext uri="{FF2B5EF4-FFF2-40B4-BE49-F238E27FC236}">
                <a16:creationId xmlns:a16="http://schemas.microsoft.com/office/drawing/2014/main" id="{889B5B40-1DD7-EFDD-E338-B26FD3FA1B88}"/>
              </a:ext>
            </a:extLst>
          </p:cNvPr>
          <p:cNvSpPr>
            <a:spLocks noGrp="1"/>
          </p:cNvSpPr>
          <p:nvPr>
            <p:ph type="pic" sz="quarter" idx="10"/>
          </p:nvPr>
        </p:nvSpPr>
        <p:spPr>
          <a:xfrm>
            <a:off x="5334000" y="0"/>
            <a:ext cx="6858000" cy="6858000"/>
          </a:xfrm>
        </p:spPr>
        <p:txBody>
          <a:bodyPr/>
          <a:lstStyle>
            <a:lvl1pPr>
              <a:defRPr>
                <a:solidFill>
                  <a:schemeClr val="bg1"/>
                </a:solidFill>
              </a:defRPr>
            </a:lvl1pPr>
          </a:lstStyle>
          <a:p>
            <a:endParaRPr lang="it-IT" dirty="0"/>
          </a:p>
        </p:txBody>
      </p:sp>
      <p:sp>
        <p:nvSpPr>
          <p:cNvPr id="5" name="Titolo 1">
            <a:extLst>
              <a:ext uri="{FF2B5EF4-FFF2-40B4-BE49-F238E27FC236}">
                <a16:creationId xmlns:a16="http://schemas.microsoft.com/office/drawing/2014/main" id="{93835BE8-7B92-B859-FDC8-6D54785E6A07}"/>
              </a:ext>
            </a:extLst>
          </p:cNvPr>
          <p:cNvSpPr>
            <a:spLocks noGrp="1"/>
          </p:cNvSpPr>
          <p:nvPr>
            <p:ph type="ctrTitle"/>
          </p:nvPr>
        </p:nvSpPr>
        <p:spPr>
          <a:xfrm>
            <a:off x="515939" y="1040967"/>
            <a:ext cx="3478211" cy="1225983"/>
          </a:xfrm>
        </p:spPr>
        <p:txBody>
          <a:bodyPr anchor="t">
            <a:normAutofit/>
          </a:bodyPr>
          <a:lstStyle>
            <a:lvl1pPr algn="l">
              <a:defRPr sz="2400">
                <a:solidFill>
                  <a:srgbClr val="EBB503"/>
                </a:solidFill>
              </a:defRPr>
            </a:lvl1pPr>
          </a:lstStyle>
          <a:p>
            <a:r>
              <a:rPr lang="it-IT" dirty="0"/>
              <a:t>Fare clic per modificare lo stile del titolo dello schema</a:t>
            </a:r>
          </a:p>
        </p:txBody>
      </p:sp>
      <p:sp>
        <p:nvSpPr>
          <p:cNvPr id="8" name="Segnaposto contenuto 2">
            <a:extLst>
              <a:ext uri="{FF2B5EF4-FFF2-40B4-BE49-F238E27FC236}">
                <a16:creationId xmlns:a16="http://schemas.microsoft.com/office/drawing/2014/main" id="{0FAFBB4B-8ED6-004F-7053-5530B2B70362}"/>
              </a:ext>
            </a:extLst>
          </p:cNvPr>
          <p:cNvSpPr>
            <a:spLocks noGrp="1"/>
          </p:cNvSpPr>
          <p:nvPr>
            <p:ph sz="half" idx="1"/>
          </p:nvPr>
        </p:nvSpPr>
        <p:spPr>
          <a:xfrm>
            <a:off x="515938" y="2517775"/>
            <a:ext cx="3478212" cy="3373392"/>
          </a:xfrm>
        </p:spPr>
        <p:txBody>
          <a:bodyPr>
            <a:noAutofit/>
          </a:bodyPr>
          <a:lstStyle>
            <a:lvl1pPr>
              <a:defRPr sz="1600">
                <a:solidFill>
                  <a:schemeClr val="bg1"/>
                </a:solidFill>
              </a:defRPr>
            </a:lvl1pPr>
            <a:lvl2pPr>
              <a:defRPr sz="1600">
                <a:solidFill>
                  <a:schemeClr val="bg1"/>
                </a:solidFill>
              </a:defRPr>
            </a:lvl2pPr>
            <a:lvl3pPr>
              <a:defRPr sz="1600">
                <a:solidFill>
                  <a:schemeClr val="bg1"/>
                </a:solidFill>
              </a:defRPr>
            </a:lvl3pPr>
            <a:lvl4pPr>
              <a:defRPr sz="1600">
                <a:solidFill>
                  <a:schemeClr val="bg1"/>
                </a:solidFill>
              </a:defRPr>
            </a:lvl4pPr>
            <a:lvl5pPr>
              <a:defRPr sz="1600">
                <a:solidFill>
                  <a:schemeClr val="bg1"/>
                </a:solidFill>
              </a:defRPr>
            </a:lvl5pPr>
          </a:lstStyle>
          <a:p>
            <a:pPr lvl="0"/>
            <a:r>
              <a:rPr lang="it-IT" dirty="0"/>
              <a:t>Fare clic per modificare gli stili del testo dello schema</a:t>
            </a:r>
          </a:p>
          <a:p>
            <a:pPr lvl="1"/>
            <a:r>
              <a:rPr lang="it-IT" dirty="0"/>
              <a:t>Secondo livello</a:t>
            </a:r>
          </a:p>
          <a:p>
            <a:pPr lvl="2"/>
            <a:r>
              <a:rPr lang="it-IT" dirty="0"/>
              <a:t>Terzo livello</a:t>
            </a:r>
          </a:p>
          <a:p>
            <a:pPr lvl="3"/>
            <a:r>
              <a:rPr lang="it-IT" dirty="0"/>
              <a:t>Quarto livello</a:t>
            </a:r>
          </a:p>
          <a:p>
            <a:pPr lvl="4"/>
            <a:r>
              <a:rPr lang="it-IT" dirty="0"/>
              <a:t>Quinto livello</a:t>
            </a:r>
          </a:p>
        </p:txBody>
      </p:sp>
      <p:pic>
        <p:nvPicPr>
          <p:cNvPr id="9" name="Elemento grafico 8">
            <a:extLst>
              <a:ext uri="{FF2B5EF4-FFF2-40B4-BE49-F238E27FC236}">
                <a16:creationId xmlns:a16="http://schemas.microsoft.com/office/drawing/2014/main" id="{E89DC4DF-F03B-B1F4-B26D-73A6A2458F70}"/>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515938" y="549275"/>
            <a:ext cx="1052513" cy="296744"/>
          </a:xfrm>
          <a:prstGeom prst="rect">
            <a:avLst/>
          </a:prstGeom>
        </p:spPr>
      </p:pic>
    </p:spTree>
    <p:extLst>
      <p:ext uri="{BB962C8B-B14F-4D97-AF65-F5344CB8AC3E}">
        <p14:creationId xmlns:p14="http://schemas.microsoft.com/office/powerpoint/2010/main" val="1261783202"/>
      </p:ext>
    </p:extLst>
  </p:cSld>
  <p:clrMapOvr>
    <a:masterClrMapping/>
  </p:clrMapOvr>
  <p:extLst>
    <p:ext uri="{DCECCB84-F9BA-43D5-87BE-67443E8EF086}">
      <p15:sldGuideLst xmlns:p15="http://schemas.microsoft.com/office/powerpoint/2012/main">
        <p15:guide id="1" pos="3840">
          <p15:clr>
            <a:srgbClr val="FBAE40"/>
          </p15:clr>
        </p15:guide>
        <p15:guide id="2" pos="2094">
          <p15:clr>
            <a:srgbClr val="FBAE40"/>
          </p15:clr>
        </p15:guide>
      </p15:sldGuideLst>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Interno 7">
    <p:spTree>
      <p:nvGrpSpPr>
        <p:cNvPr id="1" name=""/>
        <p:cNvGrpSpPr/>
        <p:nvPr/>
      </p:nvGrpSpPr>
      <p:grpSpPr>
        <a:xfrm>
          <a:off x="0" y="0"/>
          <a:ext cx="0" cy="0"/>
          <a:chOff x="0" y="0"/>
          <a:chExt cx="0" cy="0"/>
        </a:xfrm>
      </p:grpSpPr>
      <p:sp>
        <p:nvSpPr>
          <p:cNvPr id="7" name="Titolo 1">
            <a:extLst>
              <a:ext uri="{FF2B5EF4-FFF2-40B4-BE49-F238E27FC236}">
                <a16:creationId xmlns:a16="http://schemas.microsoft.com/office/drawing/2014/main" id="{9F73C719-DAF7-1317-21F2-93A831AFB229}"/>
              </a:ext>
            </a:extLst>
          </p:cNvPr>
          <p:cNvSpPr>
            <a:spLocks noGrp="1"/>
          </p:cNvSpPr>
          <p:nvPr>
            <p:ph type="ctrTitle"/>
          </p:nvPr>
        </p:nvSpPr>
        <p:spPr>
          <a:xfrm>
            <a:off x="7540762" y="1040967"/>
            <a:ext cx="3478211" cy="1225983"/>
          </a:xfrm>
        </p:spPr>
        <p:txBody>
          <a:bodyPr anchor="t">
            <a:normAutofit/>
          </a:bodyPr>
          <a:lstStyle>
            <a:lvl1pPr algn="l">
              <a:defRPr sz="2400">
                <a:solidFill>
                  <a:srgbClr val="EBB503"/>
                </a:solidFill>
              </a:defRPr>
            </a:lvl1pPr>
          </a:lstStyle>
          <a:p>
            <a:r>
              <a:rPr lang="it-IT" dirty="0"/>
              <a:t>Fare clic per modificare lo stile del titolo dello schema</a:t>
            </a:r>
          </a:p>
        </p:txBody>
      </p:sp>
      <p:sp>
        <p:nvSpPr>
          <p:cNvPr id="4" name="Segnaposto piè di pagina 4">
            <a:extLst>
              <a:ext uri="{FF2B5EF4-FFF2-40B4-BE49-F238E27FC236}">
                <a16:creationId xmlns:a16="http://schemas.microsoft.com/office/drawing/2014/main" id="{423CA3BB-B513-164D-A2B9-08627F2513CF}"/>
              </a:ext>
            </a:extLst>
          </p:cNvPr>
          <p:cNvSpPr>
            <a:spLocks noGrp="1"/>
          </p:cNvSpPr>
          <p:nvPr>
            <p:ph type="ftr" sz="quarter" idx="3"/>
          </p:nvPr>
        </p:nvSpPr>
        <p:spPr>
          <a:xfrm>
            <a:off x="7461250" y="6070242"/>
            <a:ext cx="4114800" cy="365125"/>
          </a:xfrm>
          <a:prstGeom prst="rect">
            <a:avLst/>
          </a:prstGeom>
        </p:spPr>
        <p:txBody>
          <a:bodyPr vert="horz" lIns="91440" tIns="45720" rIns="91440" bIns="45720" rtlCol="0" anchor="ctr"/>
          <a:lstStyle>
            <a:lvl1pPr algn="l">
              <a:defRPr sz="1200" b="1" i="0">
                <a:solidFill>
                  <a:srgbClr val="24272C"/>
                </a:solidFill>
                <a:latin typeface="Aptos" panose="020B0004020202020204" pitchFamily="34" charset="0"/>
              </a:defRPr>
            </a:lvl1pPr>
          </a:lstStyle>
          <a:p>
            <a:r>
              <a:rPr lang="it-IT" dirty="0"/>
              <a:t>Titolo della Presentazione/Sezione</a:t>
            </a:r>
          </a:p>
        </p:txBody>
      </p:sp>
      <p:sp>
        <p:nvSpPr>
          <p:cNvPr id="2" name="Segnaposto contenuto 2">
            <a:extLst>
              <a:ext uri="{FF2B5EF4-FFF2-40B4-BE49-F238E27FC236}">
                <a16:creationId xmlns:a16="http://schemas.microsoft.com/office/drawing/2014/main" id="{7D19A190-57B4-86BF-CA5F-0DCAA0F37954}"/>
              </a:ext>
            </a:extLst>
          </p:cNvPr>
          <p:cNvSpPr>
            <a:spLocks noGrp="1"/>
          </p:cNvSpPr>
          <p:nvPr>
            <p:ph sz="half" idx="1"/>
          </p:nvPr>
        </p:nvSpPr>
        <p:spPr>
          <a:xfrm>
            <a:off x="7540761" y="2517775"/>
            <a:ext cx="3478212" cy="3373392"/>
          </a:xfrm>
        </p:spPr>
        <p:txBody>
          <a:bodyPr>
            <a:noAutofit/>
          </a:bodyPr>
          <a:lstStyle>
            <a:lvl1pPr>
              <a:defRPr sz="1600"/>
            </a:lvl1pPr>
            <a:lvl2pPr>
              <a:defRPr sz="1600"/>
            </a:lvl2pPr>
            <a:lvl3pPr>
              <a:defRPr sz="1600"/>
            </a:lvl3pPr>
            <a:lvl4pPr>
              <a:defRPr sz="1600"/>
            </a:lvl4pPr>
            <a:lvl5pPr>
              <a:defRPr sz="1600"/>
            </a:lvl5pPr>
          </a:lstStyle>
          <a:p>
            <a:pPr lvl="0"/>
            <a:r>
              <a:rPr lang="it-IT" dirty="0"/>
              <a:t>Fare clic per modificare gli stili del testo dello schema</a:t>
            </a:r>
          </a:p>
          <a:p>
            <a:pPr lvl="1"/>
            <a:r>
              <a:rPr lang="it-IT" dirty="0"/>
              <a:t>Secondo livello</a:t>
            </a:r>
          </a:p>
          <a:p>
            <a:pPr lvl="2"/>
            <a:r>
              <a:rPr lang="it-IT" dirty="0"/>
              <a:t>Terzo livello</a:t>
            </a:r>
          </a:p>
          <a:p>
            <a:pPr lvl="3"/>
            <a:r>
              <a:rPr lang="it-IT" dirty="0"/>
              <a:t>Quarto livello</a:t>
            </a:r>
          </a:p>
          <a:p>
            <a:pPr lvl="4"/>
            <a:r>
              <a:rPr lang="it-IT" dirty="0"/>
              <a:t>Quinto livello</a:t>
            </a:r>
          </a:p>
        </p:txBody>
      </p:sp>
      <p:sp>
        <p:nvSpPr>
          <p:cNvPr id="6" name="Segnaposto immagine 5">
            <a:extLst>
              <a:ext uri="{FF2B5EF4-FFF2-40B4-BE49-F238E27FC236}">
                <a16:creationId xmlns:a16="http://schemas.microsoft.com/office/drawing/2014/main" id="{889B5B40-1DD7-EFDD-E338-B26FD3FA1B88}"/>
              </a:ext>
            </a:extLst>
          </p:cNvPr>
          <p:cNvSpPr>
            <a:spLocks noGrp="1"/>
          </p:cNvSpPr>
          <p:nvPr>
            <p:ph type="pic" sz="quarter" idx="10"/>
          </p:nvPr>
        </p:nvSpPr>
        <p:spPr>
          <a:xfrm>
            <a:off x="0" y="0"/>
            <a:ext cx="6858000" cy="6858000"/>
          </a:xfrm>
        </p:spPr>
        <p:txBody>
          <a:bodyPr/>
          <a:lstStyle/>
          <a:p>
            <a:endParaRPr lang="it-IT" dirty="0"/>
          </a:p>
        </p:txBody>
      </p:sp>
      <p:pic>
        <p:nvPicPr>
          <p:cNvPr id="8" name="Elemento grafico 7">
            <a:extLst>
              <a:ext uri="{FF2B5EF4-FFF2-40B4-BE49-F238E27FC236}">
                <a16:creationId xmlns:a16="http://schemas.microsoft.com/office/drawing/2014/main" id="{6B6FD97A-13A0-31D0-3EAE-BF5413E76ECA}"/>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7540761" y="549274"/>
            <a:ext cx="1052512" cy="296744"/>
          </a:xfrm>
          <a:prstGeom prst="rect">
            <a:avLst/>
          </a:prstGeom>
        </p:spPr>
      </p:pic>
    </p:spTree>
    <p:extLst>
      <p:ext uri="{BB962C8B-B14F-4D97-AF65-F5344CB8AC3E}">
        <p14:creationId xmlns:p14="http://schemas.microsoft.com/office/powerpoint/2010/main" val="2387065845"/>
      </p:ext>
    </p:extLst>
  </p:cSld>
  <p:clrMapOvr>
    <a:masterClrMapping/>
  </p:clrMapOvr>
  <p:extLst>
    <p:ext uri="{DCECCB84-F9BA-43D5-87BE-67443E8EF086}">
      <p15:sldGuideLst xmlns:p15="http://schemas.microsoft.com/office/powerpoint/2012/main">
        <p15:guide id="1" pos="3840">
          <p15:clr>
            <a:srgbClr val="FBAE40"/>
          </p15:clr>
        </p15:guide>
        <p15:guide id="2" pos="2094">
          <p15:clr>
            <a:srgbClr val="FBAE40"/>
          </p15:clr>
        </p15:guide>
      </p15:sldGuideLst>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Interno 8">
    <p:spTree>
      <p:nvGrpSpPr>
        <p:cNvPr id="1" name=""/>
        <p:cNvGrpSpPr/>
        <p:nvPr/>
      </p:nvGrpSpPr>
      <p:grpSpPr>
        <a:xfrm>
          <a:off x="0" y="0"/>
          <a:ext cx="0" cy="0"/>
          <a:chOff x="0" y="0"/>
          <a:chExt cx="0" cy="0"/>
        </a:xfrm>
      </p:grpSpPr>
      <p:sp>
        <p:nvSpPr>
          <p:cNvPr id="3" name="Rettangolo 2">
            <a:extLst>
              <a:ext uri="{FF2B5EF4-FFF2-40B4-BE49-F238E27FC236}">
                <a16:creationId xmlns:a16="http://schemas.microsoft.com/office/drawing/2014/main" id="{A582AC97-117C-9E69-B691-4D537C44372E}"/>
              </a:ext>
            </a:extLst>
          </p:cNvPr>
          <p:cNvSpPr/>
          <p:nvPr userDrawn="1"/>
        </p:nvSpPr>
        <p:spPr>
          <a:xfrm>
            <a:off x="0" y="0"/>
            <a:ext cx="12192000" cy="6858000"/>
          </a:xfrm>
          <a:prstGeom prst="rect">
            <a:avLst/>
          </a:prstGeom>
          <a:solidFill>
            <a:srgbClr val="24272C"/>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7" name="Titolo 1">
            <a:extLst>
              <a:ext uri="{FF2B5EF4-FFF2-40B4-BE49-F238E27FC236}">
                <a16:creationId xmlns:a16="http://schemas.microsoft.com/office/drawing/2014/main" id="{9F73C719-DAF7-1317-21F2-93A831AFB229}"/>
              </a:ext>
            </a:extLst>
          </p:cNvPr>
          <p:cNvSpPr>
            <a:spLocks noGrp="1"/>
          </p:cNvSpPr>
          <p:nvPr>
            <p:ph type="ctrTitle"/>
          </p:nvPr>
        </p:nvSpPr>
        <p:spPr>
          <a:xfrm>
            <a:off x="7540762" y="1040967"/>
            <a:ext cx="3478211" cy="1225983"/>
          </a:xfrm>
        </p:spPr>
        <p:txBody>
          <a:bodyPr anchor="t">
            <a:normAutofit/>
          </a:bodyPr>
          <a:lstStyle>
            <a:lvl1pPr algn="l">
              <a:defRPr sz="2400">
                <a:solidFill>
                  <a:srgbClr val="EBB503"/>
                </a:solidFill>
              </a:defRPr>
            </a:lvl1pPr>
          </a:lstStyle>
          <a:p>
            <a:r>
              <a:rPr lang="it-IT" dirty="0"/>
              <a:t>Fare clic per modificare lo stile del titolo dello schema</a:t>
            </a:r>
          </a:p>
        </p:txBody>
      </p:sp>
      <p:sp>
        <p:nvSpPr>
          <p:cNvPr id="4" name="Segnaposto piè di pagina 4">
            <a:extLst>
              <a:ext uri="{FF2B5EF4-FFF2-40B4-BE49-F238E27FC236}">
                <a16:creationId xmlns:a16="http://schemas.microsoft.com/office/drawing/2014/main" id="{423CA3BB-B513-164D-A2B9-08627F2513CF}"/>
              </a:ext>
            </a:extLst>
          </p:cNvPr>
          <p:cNvSpPr>
            <a:spLocks noGrp="1"/>
          </p:cNvSpPr>
          <p:nvPr>
            <p:ph type="ftr" sz="quarter" idx="3"/>
          </p:nvPr>
        </p:nvSpPr>
        <p:spPr>
          <a:xfrm>
            <a:off x="7461250" y="6070242"/>
            <a:ext cx="4114800" cy="365125"/>
          </a:xfrm>
          <a:prstGeom prst="rect">
            <a:avLst/>
          </a:prstGeom>
        </p:spPr>
        <p:txBody>
          <a:bodyPr vert="horz" lIns="91440" tIns="45720" rIns="91440" bIns="45720" rtlCol="0" anchor="ctr"/>
          <a:lstStyle>
            <a:lvl1pPr algn="l">
              <a:defRPr sz="1200" b="1" i="0">
                <a:solidFill>
                  <a:schemeClr val="bg1"/>
                </a:solidFill>
                <a:latin typeface="Aptos" panose="020B0004020202020204" pitchFamily="34" charset="0"/>
              </a:defRPr>
            </a:lvl1pPr>
          </a:lstStyle>
          <a:p>
            <a:r>
              <a:rPr lang="it-IT" dirty="0"/>
              <a:t>Titolo della Presentazione/Sezione</a:t>
            </a:r>
          </a:p>
        </p:txBody>
      </p:sp>
      <p:sp>
        <p:nvSpPr>
          <p:cNvPr id="2" name="Segnaposto contenuto 2">
            <a:extLst>
              <a:ext uri="{FF2B5EF4-FFF2-40B4-BE49-F238E27FC236}">
                <a16:creationId xmlns:a16="http://schemas.microsoft.com/office/drawing/2014/main" id="{7D19A190-57B4-86BF-CA5F-0DCAA0F37954}"/>
              </a:ext>
            </a:extLst>
          </p:cNvPr>
          <p:cNvSpPr>
            <a:spLocks noGrp="1"/>
          </p:cNvSpPr>
          <p:nvPr>
            <p:ph sz="half" idx="1"/>
          </p:nvPr>
        </p:nvSpPr>
        <p:spPr>
          <a:xfrm>
            <a:off x="7540761" y="2517775"/>
            <a:ext cx="3478212" cy="3373392"/>
          </a:xfrm>
        </p:spPr>
        <p:txBody>
          <a:bodyPr>
            <a:noAutofit/>
          </a:bodyPr>
          <a:lstStyle>
            <a:lvl1pPr>
              <a:defRPr sz="1600">
                <a:solidFill>
                  <a:schemeClr val="bg1"/>
                </a:solidFill>
              </a:defRPr>
            </a:lvl1pPr>
            <a:lvl2pPr>
              <a:defRPr sz="1600">
                <a:solidFill>
                  <a:schemeClr val="bg1"/>
                </a:solidFill>
              </a:defRPr>
            </a:lvl2pPr>
            <a:lvl3pPr>
              <a:defRPr sz="1600">
                <a:solidFill>
                  <a:schemeClr val="bg1"/>
                </a:solidFill>
              </a:defRPr>
            </a:lvl3pPr>
            <a:lvl4pPr>
              <a:defRPr sz="1600">
                <a:solidFill>
                  <a:schemeClr val="bg1"/>
                </a:solidFill>
              </a:defRPr>
            </a:lvl4pPr>
            <a:lvl5pPr>
              <a:defRPr sz="1600">
                <a:solidFill>
                  <a:schemeClr val="bg1"/>
                </a:solidFill>
              </a:defRPr>
            </a:lvl5pPr>
          </a:lstStyle>
          <a:p>
            <a:pPr lvl="0"/>
            <a:r>
              <a:rPr lang="it-IT" dirty="0"/>
              <a:t>Fare clic per modificare gli stili del testo dello schema</a:t>
            </a:r>
          </a:p>
          <a:p>
            <a:pPr lvl="1"/>
            <a:r>
              <a:rPr lang="it-IT" dirty="0"/>
              <a:t>Secondo livello</a:t>
            </a:r>
          </a:p>
          <a:p>
            <a:pPr lvl="2"/>
            <a:r>
              <a:rPr lang="it-IT" dirty="0"/>
              <a:t>Terzo livello</a:t>
            </a:r>
          </a:p>
          <a:p>
            <a:pPr lvl="3"/>
            <a:r>
              <a:rPr lang="it-IT" dirty="0"/>
              <a:t>Quarto livello</a:t>
            </a:r>
          </a:p>
          <a:p>
            <a:pPr lvl="4"/>
            <a:r>
              <a:rPr lang="it-IT" dirty="0"/>
              <a:t>Quinto livello</a:t>
            </a:r>
          </a:p>
        </p:txBody>
      </p:sp>
      <p:sp>
        <p:nvSpPr>
          <p:cNvPr id="6" name="Segnaposto immagine 5">
            <a:extLst>
              <a:ext uri="{FF2B5EF4-FFF2-40B4-BE49-F238E27FC236}">
                <a16:creationId xmlns:a16="http://schemas.microsoft.com/office/drawing/2014/main" id="{889B5B40-1DD7-EFDD-E338-B26FD3FA1B88}"/>
              </a:ext>
            </a:extLst>
          </p:cNvPr>
          <p:cNvSpPr>
            <a:spLocks noGrp="1"/>
          </p:cNvSpPr>
          <p:nvPr>
            <p:ph type="pic" sz="quarter" idx="10"/>
          </p:nvPr>
        </p:nvSpPr>
        <p:spPr>
          <a:xfrm>
            <a:off x="0" y="0"/>
            <a:ext cx="6858000" cy="6858000"/>
          </a:xfrm>
        </p:spPr>
        <p:txBody>
          <a:bodyPr/>
          <a:lstStyle>
            <a:lvl1pPr>
              <a:defRPr>
                <a:solidFill>
                  <a:schemeClr val="bg1"/>
                </a:solidFill>
              </a:defRPr>
            </a:lvl1pPr>
          </a:lstStyle>
          <a:p>
            <a:endParaRPr lang="it-IT" dirty="0"/>
          </a:p>
        </p:txBody>
      </p:sp>
      <p:pic>
        <p:nvPicPr>
          <p:cNvPr id="9" name="Elemento grafico 8">
            <a:extLst>
              <a:ext uri="{FF2B5EF4-FFF2-40B4-BE49-F238E27FC236}">
                <a16:creationId xmlns:a16="http://schemas.microsoft.com/office/drawing/2014/main" id="{1950413E-20DA-F4F3-44E9-17A7AFF8E23D}"/>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7540761" y="549275"/>
            <a:ext cx="1052513" cy="296744"/>
          </a:xfrm>
          <a:prstGeom prst="rect">
            <a:avLst/>
          </a:prstGeom>
        </p:spPr>
      </p:pic>
    </p:spTree>
    <p:extLst>
      <p:ext uri="{BB962C8B-B14F-4D97-AF65-F5344CB8AC3E}">
        <p14:creationId xmlns:p14="http://schemas.microsoft.com/office/powerpoint/2010/main" val="3938897517"/>
      </p:ext>
    </p:extLst>
  </p:cSld>
  <p:clrMapOvr>
    <a:masterClrMapping/>
  </p:clrMapOvr>
  <p:extLst>
    <p:ext uri="{DCECCB84-F9BA-43D5-87BE-67443E8EF086}">
      <p15:sldGuideLst xmlns:p15="http://schemas.microsoft.com/office/powerpoint/2012/main">
        <p15:guide id="1" pos="3840">
          <p15:clr>
            <a:srgbClr val="FBAE40"/>
          </p15:clr>
        </p15:guide>
        <p15:guide id="2" pos="2094">
          <p15:clr>
            <a:srgbClr val="FBAE40"/>
          </p15:clr>
        </p15:guide>
      </p15:sldGuideLst>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Separatore 1">
    <p:spTree>
      <p:nvGrpSpPr>
        <p:cNvPr id="1" name=""/>
        <p:cNvGrpSpPr/>
        <p:nvPr/>
      </p:nvGrpSpPr>
      <p:grpSpPr>
        <a:xfrm>
          <a:off x="0" y="0"/>
          <a:ext cx="0" cy="0"/>
          <a:chOff x="0" y="0"/>
          <a:chExt cx="0" cy="0"/>
        </a:xfrm>
      </p:grpSpPr>
      <p:sp>
        <p:nvSpPr>
          <p:cNvPr id="2" name="Rettangolo 1">
            <a:extLst>
              <a:ext uri="{FF2B5EF4-FFF2-40B4-BE49-F238E27FC236}">
                <a16:creationId xmlns:a16="http://schemas.microsoft.com/office/drawing/2014/main" id="{5F3334F2-7E75-69D8-62A4-49A2F8D62104}"/>
              </a:ext>
            </a:extLst>
          </p:cNvPr>
          <p:cNvSpPr/>
          <p:nvPr userDrawn="1"/>
        </p:nvSpPr>
        <p:spPr>
          <a:xfrm>
            <a:off x="0" y="0"/>
            <a:ext cx="12192000" cy="6858000"/>
          </a:xfrm>
          <a:prstGeom prst="rect">
            <a:avLst/>
          </a:prstGeom>
          <a:solidFill>
            <a:srgbClr val="24272C"/>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it-IT"/>
          </a:p>
        </p:txBody>
      </p:sp>
      <p:pic>
        <p:nvPicPr>
          <p:cNvPr id="3" name="Elemento grafico 2">
            <a:extLst>
              <a:ext uri="{FF2B5EF4-FFF2-40B4-BE49-F238E27FC236}">
                <a16:creationId xmlns:a16="http://schemas.microsoft.com/office/drawing/2014/main" id="{BC9A0402-197B-0178-4174-C531CC2CF083}"/>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623888" y="5495925"/>
            <a:ext cx="2882900" cy="812800"/>
          </a:xfrm>
          <a:prstGeom prst="rect">
            <a:avLst/>
          </a:prstGeom>
        </p:spPr>
      </p:pic>
      <p:sp>
        <p:nvSpPr>
          <p:cNvPr id="4" name="Titolo 1">
            <a:extLst>
              <a:ext uri="{FF2B5EF4-FFF2-40B4-BE49-F238E27FC236}">
                <a16:creationId xmlns:a16="http://schemas.microsoft.com/office/drawing/2014/main" id="{9D4830DC-90A2-E78A-7BE5-2CB3C5FAAC29}"/>
              </a:ext>
            </a:extLst>
          </p:cNvPr>
          <p:cNvSpPr>
            <a:spLocks noGrp="1"/>
          </p:cNvSpPr>
          <p:nvPr>
            <p:ph type="ctrTitle" hasCustomPrompt="1"/>
          </p:nvPr>
        </p:nvSpPr>
        <p:spPr>
          <a:xfrm>
            <a:off x="515938" y="549275"/>
            <a:ext cx="6938961" cy="2968625"/>
          </a:xfrm>
        </p:spPr>
        <p:txBody>
          <a:bodyPr anchor="t">
            <a:normAutofit/>
          </a:bodyPr>
          <a:lstStyle>
            <a:lvl1pPr algn="l">
              <a:defRPr sz="4000">
                <a:solidFill>
                  <a:srgbClr val="EBB503"/>
                </a:solidFill>
              </a:defRPr>
            </a:lvl1pPr>
          </a:lstStyle>
          <a:p>
            <a:r>
              <a:rPr lang="it-IT" dirty="0"/>
              <a:t>Fare clic per modificare </a:t>
            </a:r>
            <a:br>
              <a:rPr lang="it-IT" dirty="0"/>
            </a:br>
            <a:r>
              <a:rPr lang="it-IT" dirty="0"/>
              <a:t>lo stile del titolo dello schema</a:t>
            </a:r>
          </a:p>
        </p:txBody>
      </p:sp>
    </p:spTree>
    <p:extLst>
      <p:ext uri="{BB962C8B-B14F-4D97-AF65-F5344CB8AC3E}">
        <p14:creationId xmlns:p14="http://schemas.microsoft.com/office/powerpoint/2010/main" val="336727295"/>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Separatore_2">
    <p:spTree>
      <p:nvGrpSpPr>
        <p:cNvPr id="1" name=""/>
        <p:cNvGrpSpPr/>
        <p:nvPr/>
      </p:nvGrpSpPr>
      <p:grpSpPr>
        <a:xfrm>
          <a:off x="0" y="0"/>
          <a:ext cx="0" cy="0"/>
          <a:chOff x="0" y="0"/>
          <a:chExt cx="0" cy="0"/>
        </a:xfrm>
      </p:grpSpPr>
      <p:sp>
        <p:nvSpPr>
          <p:cNvPr id="4" name="Titolo 1">
            <a:extLst>
              <a:ext uri="{FF2B5EF4-FFF2-40B4-BE49-F238E27FC236}">
                <a16:creationId xmlns:a16="http://schemas.microsoft.com/office/drawing/2014/main" id="{9D4830DC-90A2-E78A-7BE5-2CB3C5FAAC29}"/>
              </a:ext>
            </a:extLst>
          </p:cNvPr>
          <p:cNvSpPr>
            <a:spLocks noGrp="1"/>
          </p:cNvSpPr>
          <p:nvPr>
            <p:ph type="ctrTitle" hasCustomPrompt="1"/>
          </p:nvPr>
        </p:nvSpPr>
        <p:spPr>
          <a:xfrm>
            <a:off x="515938" y="549275"/>
            <a:ext cx="6938961" cy="2968625"/>
          </a:xfrm>
        </p:spPr>
        <p:txBody>
          <a:bodyPr anchor="t">
            <a:normAutofit/>
          </a:bodyPr>
          <a:lstStyle>
            <a:lvl1pPr algn="l">
              <a:defRPr sz="4000">
                <a:solidFill>
                  <a:srgbClr val="EBB503"/>
                </a:solidFill>
              </a:defRPr>
            </a:lvl1pPr>
          </a:lstStyle>
          <a:p>
            <a:r>
              <a:rPr lang="it-IT" dirty="0"/>
              <a:t>Fare clic per modificare </a:t>
            </a:r>
            <a:br>
              <a:rPr lang="it-IT" dirty="0"/>
            </a:br>
            <a:r>
              <a:rPr lang="it-IT" dirty="0"/>
              <a:t>lo stile del titolo dello schema</a:t>
            </a:r>
          </a:p>
        </p:txBody>
      </p:sp>
      <p:pic>
        <p:nvPicPr>
          <p:cNvPr id="5" name="Elemento grafico 4">
            <a:extLst>
              <a:ext uri="{FF2B5EF4-FFF2-40B4-BE49-F238E27FC236}">
                <a16:creationId xmlns:a16="http://schemas.microsoft.com/office/drawing/2014/main" id="{B00CF88E-B205-3E68-A7ED-17E8681961CB}"/>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623888" y="5494631"/>
            <a:ext cx="2887488" cy="814094"/>
          </a:xfrm>
          <a:prstGeom prst="rect">
            <a:avLst/>
          </a:prstGeom>
        </p:spPr>
      </p:pic>
    </p:spTree>
    <p:extLst>
      <p:ext uri="{BB962C8B-B14F-4D97-AF65-F5344CB8AC3E}">
        <p14:creationId xmlns:p14="http://schemas.microsoft.com/office/powerpoint/2010/main" val="1797216462"/>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Chiusura 1">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D27A69CF-6B16-DF45-D193-ABB9CC96A72A}"/>
              </a:ext>
            </a:extLst>
          </p:cNvPr>
          <p:cNvSpPr>
            <a:spLocks noGrp="1"/>
          </p:cNvSpPr>
          <p:nvPr>
            <p:ph type="ctrTitle"/>
          </p:nvPr>
        </p:nvSpPr>
        <p:spPr>
          <a:xfrm>
            <a:off x="515938" y="6076950"/>
            <a:ext cx="11160125" cy="231775"/>
          </a:xfrm>
        </p:spPr>
        <p:txBody>
          <a:bodyPr anchor="t">
            <a:normAutofit/>
          </a:bodyPr>
          <a:lstStyle>
            <a:lvl1pPr algn="ctr">
              <a:defRPr sz="1800">
                <a:solidFill>
                  <a:srgbClr val="EBB503"/>
                </a:solidFill>
              </a:defRPr>
            </a:lvl1pPr>
          </a:lstStyle>
          <a:p>
            <a:r>
              <a:rPr lang="it-IT" dirty="0"/>
              <a:t>Fare clic per modificare lo stile del titolo dello schema</a:t>
            </a:r>
          </a:p>
        </p:txBody>
      </p:sp>
      <p:pic>
        <p:nvPicPr>
          <p:cNvPr id="9" name="Elemento grafico 8">
            <a:extLst>
              <a:ext uri="{FF2B5EF4-FFF2-40B4-BE49-F238E27FC236}">
                <a16:creationId xmlns:a16="http://schemas.microsoft.com/office/drawing/2014/main" id="{8108CC43-F4BD-C080-FF7D-0A3BEFFDDBFA}"/>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3213100" y="1803400"/>
            <a:ext cx="5765800" cy="1625600"/>
          </a:xfrm>
          <a:prstGeom prst="rect">
            <a:avLst/>
          </a:prstGeom>
        </p:spPr>
      </p:pic>
    </p:spTree>
    <p:extLst>
      <p:ext uri="{BB962C8B-B14F-4D97-AF65-F5344CB8AC3E}">
        <p14:creationId xmlns:p14="http://schemas.microsoft.com/office/powerpoint/2010/main" val="1251624931"/>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guide id="3" pos="393">
          <p15:clr>
            <a:srgbClr val="FBAE40"/>
          </p15:clr>
        </p15:guide>
      </p15:sldGuideLst>
    </p:ext>
  </p:extLst>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Chiusura_2">
    <p:spTree>
      <p:nvGrpSpPr>
        <p:cNvPr id="1" name=""/>
        <p:cNvGrpSpPr/>
        <p:nvPr/>
      </p:nvGrpSpPr>
      <p:grpSpPr>
        <a:xfrm>
          <a:off x="0" y="0"/>
          <a:ext cx="0" cy="0"/>
          <a:chOff x="0" y="0"/>
          <a:chExt cx="0" cy="0"/>
        </a:xfrm>
      </p:grpSpPr>
      <p:sp>
        <p:nvSpPr>
          <p:cNvPr id="3" name="Rettangolo 2">
            <a:extLst>
              <a:ext uri="{FF2B5EF4-FFF2-40B4-BE49-F238E27FC236}">
                <a16:creationId xmlns:a16="http://schemas.microsoft.com/office/drawing/2014/main" id="{EE65F64A-7A83-4CAF-F198-9A39918410A7}"/>
              </a:ext>
            </a:extLst>
          </p:cNvPr>
          <p:cNvSpPr/>
          <p:nvPr userDrawn="1"/>
        </p:nvSpPr>
        <p:spPr>
          <a:xfrm>
            <a:off x="-44450" y="0"/>
            <a:ext cx="12350750" cy="6915150"/>
          </a:xfrm>
          <a:prstGeom prst="rect">
            <a:avLst/>
          </a:prstGeom>
          <a:solidFill>
            <a:srgbClr val="24272C"/>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2" name="Titolo 1">
            <a:extLst>
              <a:ext uri="{FF2B5EF4-FFF2-40B4-BE49-F238E27FC236}">
                <a16:creationId xmlns:a16="http://schemas.microsoft.com/office/drawing/2014/main" id="{D27A69CF-6B16-DF45-D193-ABB9CC96A72A}"/>
              </a:ext>
            </a:extLst>
          </p:cNvPr>
          <p:cNvSpPr>
            <a:spLocks noGrp="1"/>
          </p:cNvSpPr>
          <p:nvPr>
            <p:ph type="ctrTitle"/>
          </p:nvPr>
        </p:nvSpPr>
        <p:spPr>
          <a:xfrm>
            <a:off x="515938" y="6076950"/>
            <a:ext cx="11160125" cy="231775"/>
          </a:xfrm>
        </p:spPr>
        <p:txBody>
          <a:bodyPr anchor="t">
            <a:normAutofit/>
          </a:bodyPr>
          <a:lstStyle>
            <a:lvl1pPr algn="ctr">
              <a:defRPr sz="1800">
                <a:solidFill>
                  <a:srgbClr val="EBB503"/>
                </a:solidFill>
              </a:defRPr>
            </a:lvl1pPr>
          </a:lstStyle>
          <a:p>
            <a:r>
              <a:rPr lang="it-IT" dirty="0"/>
              <a:t>Fare clic per modificare lo stile del titolo dello schema</a:t>
            </a:r>
          </a:p>
        </p:txBody>
      </p:sp>
      <p:pic>
        <p:nvPicPr>
          <p:cNvPr id="7" name="Elemento grafico 6">
            <a:extLst>
              <a:ext uri="{FF2B5EF4-FFF2-40B4-BE49-F238E27FC236}">
                <a16:creationId xmlns:a16="http://schemas.microsoft.com/office/drawing/2014/main" id="{2E39F2C2-5D84-1910-DC5F-FE1F29DD6E61}"/>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3213100" y="1803400"/>
            <a:ext cx="5765800" cy="1625600"/>
          </a:xfrm>
          <a:prstGeom prst="rect">
            <a:avLst/>
          </a:prstGeom>
        </p:spPr>
      </p:pic>
    </p:spTree>
    <p:extLst>
      <p:ext uri="{BB962C8B-B14F-4D97-AF65-F5344CB8AC3E}">
        <p14:creationId xmlns:p14="http://schemas.microsoft.com/office/powerpoint/2010/main" val="3623152010"/>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guide id="3" pos="393">
          <p15:clr>
            <a:srgbClr val="FBAE40"/>
          </p15:clr>
        </p15:guide>
      </p15:sldGuideLst>
    </p:ext>
  </p:extLst>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Layout personalizzato">
    <p:spTree>
      <p:nvGrpSpPr>
        <p:cNvPr id="1" name=""/>
        <p:cNvGrpSpPr/>
        <p:nvPr/>
      </p:nvGrpSpPr>
      <p:grpSpPr>
        <a:xfrm>
          <a:off x="0" y="0"/>
          <a:ext cx="0" cy="0"/>
          <a:chOff x="0" y="0"/>
          <a:chExt cx="0" cy="0"/>
        </a:xfrm>
      </p:grpSpPr>
    </p:spTree>
    <p:extLst>
      <p:ext uri="{BB962C8B-B14F-4D97-AF65-F5344CB8AC3E}">
        <p14:creationId xmlns:p14="http://schemas.microsoft.com/office/powerpoint/2010/main" val="86576164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opertina_2">
    <p:spTree>
      <p:nvGrpSpPr>
        <p:cNvPr id="1" name=""/>
        <p:cNvGrpSpPr/>
        <p:nvPr/>
      </p:nvGrpSpPr>
      <p:grpSpPr>
        <a:xfrm>
          <a:off x="0" y="0"/>
          <a:ext cx="0" cy="0"/>
          <a:chOff x="0" y="0"/>
          <a:chExt cx="0" cy="0"/>
        </a:xfrm>
      </p:grpSpPr>
      <p:sp>
        <p:nvSpPr>
          <p:cNvPr id="4" name="Rettangolo 3">
            <a:extLst>
              <a:ext uri="{FF2B5EF4-FFF2-40B4-BE49-F238E27FC236}">
                <a16:creationId xmlns:a16="http://schemas.microsoft.com/office/drawing/2014/main" id="{B570C94A-50FF-01FC-952B-FE9CC7FFC9ED}"/>
              </a:ext>
            </a:extLst>
          </p:cNvPr>
          <p:cNvSpPr/>
          <p:nvPr userDrawn="1"/>
        </p:nvSpPr>
        <p:spPr>
          <a:xfrm>
            <a:off x="0" y="0"/>
            <a:ext cx="12192000" cy="6870700"/>
          </a:xfrm>
          <a:prstGeom prst="rect">
            <a:avLst/>
          </a:prstGeom>
          <a:solidFill>
            <a:srgbClr val="24272C"/>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2" name="Titolo 1">
            <a:extLst>
              <a:ext uri="{FF2B5EF4-FFF2-40B4-BE49-F238E27FC236}">
                <a16:creationId xmlns:a16="http://schemas.microsoft.com/office/drawing/2014/main" id="{D27A69CF-6B16-DF45-D193-ABB9CC96A72A}"/>
              </a:ext>
            </a:extLst>
          </p:cNvPr>
          <p:cNvSpPr>
            <a:spLocks noGrp="1"/>
          </p:cNvSpPr>
          <p:nvPr>
            <p:ph type="ctrTitle" hasCustomPrompt="1"/>
          </p:nvPr>
        </p:nvSpPr>
        <p:spPr>
          <a:xfrm>
            <a:off x="515939" y="549275"/>
            <a:ext cx="5757862" cy="925025"/>
          </a:xfrm>
        </p:spPr>
        <p:txBody>
          <a:bodyPr anchor="t">
            <a:normAutofit/>
          </a:bodyPr>
          <a:lstStyle>
            <a:lvl1pPr algn="l">
              <a:defRPr sz="3200">
                <a:solidFill>
                  <a:srgbClr val="EBB503"/>
                </a:solidFill>
              </a:defRPr>
            </a:lvl1pPr>
          </a:lstStyle>
          <a:p>
            <a:r>
              <a:rPr lang="it-IT" dirty="0"/>
              <a:t>Fare clic per modificare </a:t>
            </a:r>
            <a:br>
              <a:rPr lang="it-IT" dirty="0"/>
            </a:br>
            <a:r>
              <a:rPr lang="it-IT" dirty="0"/>
              <a:t>lo stile del titolo dello schema</a:t>
            </a:r>
          </a:p>
        </p:txBody>
      </p:sp>
      <p:sp>
        <p:nvSpPr>
          <p:cNvPr id="3" name="Sottotitolo 2">
            <a:extLst>
              <a:ext uri="{FF2B5EF4-FFF2-40B4-BE49-F238E27FC236}">
                <a16:creationId xmlns:a16="http://schemas.microsoft.com/office/drawing/2014/main" id="{537EB5D8-33A0-BE3A-D778-7BC4D16FB8A8}"/>
              </a:ext>
            </a:extLst>
          </p:cNvPr>
          <p:cNvSpPr>
            <a:spLocks noGrp="1"/>
          </p:cNvSpPr>
          <p:nvPr>
            <p:ph type="subTitle" idx="1"/>
          </p:nvPr>
        </p:nvSpPr>
        <p:spPr>
          <a:xfrm>
            <a:off x="515937" y="1859512"/>
            <a:ext cx="3522663" cy="2199175"/>
          </a:xfrm>
        </p:spPr>
        <p:txBody>
          <a:bodyPr>
            <a:normAutofit/>
          </a:bodyPr>
          <a:lstStyle>
            <a:lvl1pPr marL="0" indent="0" algn="l">
              <a:buNone/>
              <a:defRPr sz="2800" b="0" i="0">
                <a:solidFill>
                  <a:schemeClr val="bg1"/>
                </a:solidFill>
                <a:latin typeface="Aptos" panose="020B00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dirty="0"/>
              <a:t>Fare clic per modificare lo stile del sottotitolo dello schema</a:t>
            </a:r>
          </a:p>
        </p:txBody>
      </p:sp>
      <p:pic>
        <p:nvPicPr>
          <p:cNvPr id="7" name="Elemento grafico 6">
            <a:extLst>
              <a:ext uri="{FF2B5EF4-FFF2-40B4-BE49-F238E27FC236}">
                <a16:creationId xmlns:a16="http://schemas.microsoft.com/office/drawing/2014/main" id="{70B7E123-DFF2-F52E-4385-2D490FDDA028}"/>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623888" y="5495925"/>
            <a:ext cx="2882900" cy="812800"/>
          </a:xfrm>
          <a:prstGeom prst="rect">
            <a:avLst/>
          </a:prstGeom>
        </p:spPr>
      </p:pic>
      <p:sp>
        <p:nvSpPr>
          <p:cNvPr id="5" name="Segnaposto immagine 4">
            <a:extLst>
              <a:ext uri="{FF2B5EF4-FFF2-40B4-BE49-F238E27FC236}">
                <a16:creationId xmlns:a16="http://schemas.microsoft.com/office/drawing/2014/main" id="{FF0DCB53-60E7-8428-7F0C-83C20F70E7D6}"/>
              </a:ext>
            </a:extLst>
          </p:cNvPr>
          <p:cNvSpPr>
            <a:spLocks noGrp="1"/>
          </p:cNvSpPr>
          <p:nvPr>
            <p:ph type="pic" sz="quarter" idx="10"/>
          </p:nvPr>
        </p:nvSpPr>
        <p:spPr>
          <a:xfrm>
            <a:off x="6851650" y="0"/>
            <a:ext cx="5340350" cy="6870700"/>
          </a:xfrm>
        </p:spPr>
        <p:txBody>
          <a:bodyPr/>
          <a:lstStyle>
            <a:lvl1pPr>
              <a:defRPr>
                <a:solidFill>
                  <a:schemeClr val="bg1"/>
                </a:solidFill>
              </a:defRPr>
            </a:lvl1pPr>
          </a:lstStyle>
          <a:p>
            <a:endParaRPr lang="it-IT" dirty="0"/>
          </a:p>
        </p:txBody>
      </p:sp>
    </p:spTree>
    <p:extLst>
      <p:ext uri="{BB962C8B-B14F-4D97-AF65-F5344CB8AC3E}">
        <p14:creationId xmlns:p14="http://schemas.microsoft.com/office/powerpoint/2010/main" val="415396600"/>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guide id="3" pos="393">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Copertina_3">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D27A69CF-6B16-DF45-D193-ABB9CC96A72A}"/>
              </a:ext>
            </a:extLst>
          </p:cNvPr>
          <p:cNvSpPr>
            <a:spLocks noGrp="1"/>
          </p:cNvSpPr>
          <p:nvPr>
            <p:ph type="ctrTitle"/>
          </p:nvPr>
        </p:nvSpPr>
        <p:spPr>
          <a:xfrm>
            <a:off x="515938" y="549275"/>
            <a:ext cx="11160125" cy="540000"/>
          </a:xfrm>
        </p:spPr>
        <p:txBody>
          <a:bodyPr anchor="t">
            <a:normAutofit/>
          </a:bodyPr>
          <a:lstStyle>
            <a:lvl1pPr algn="l">
              <a:defRPr sz="3200">
                <a:solidFill>
                  <a:srgbClr val="EBB503"/>
                </a:solidFill>
              </a:defRPr>
            </a:lvl1pPr>
          </a:lstStyle>
          <a:p>
            <a:r>
              <a:rPr lang="it-IT" dirty="0"/>
              <a:t>Fare clic per modificare lo stile del titolo dello schema</a:t>
            </a:r>
          </a:p>
        </p:txBody>
      </p:sp>
      <p:sp>
        <p:nvSpPr>
          <p:cNvPr id="3" name="Sottotitolo 2">
            <a:extLst>
              <a:ext uri="{FF2B5EF4-FFF2-40B4-BE49-F238E27FC236}">
                <a16:creationId xmlns:a16="http://schemas.microsoft.com/office/drawing/2014/main" id="{537EB5D8-33A0-BE3A-D778-7BC4D16FB8A8}"/>
              </a:ext>
            </a:extLst>
          </p:cNvPr>
          <p:cNvSpPr>
            <a:spLocks noGrp="1"/>
          </p:cNvSpPr>
          <p:nvPr>
            <p:ph type="subTitle" idx="1"/>
          </p:nvPr>
        </p:nvSpPr>
        <p:spPr>
          <a:xfrm>
            <a:off x="515937" y="1089275"/>
            <a:ext cx="11160125" cy="540000"/>
          </a:xfrm>
        </p:spPr>
        <p:txBody>
          <a:bodyPr>
            <a:normAutofit/>
          </a:bodyPr>
          <a:lstStyle>
            <a:lvl1pPr marL="0" indent="0" algn="l">
              <a:buNone/>
              <a:defRPr sz="2800" b="0" i="0">
                <a:solidFill>
                  <a:srgbClr val="24272C"/>
                </a:solidFill>
                <a:latin typeface="Aptos" panose="020B00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dirty="0"/>
              <a:t>Fare clic per modificare lo stile del sottotitolo dello schema</a:t>
            </a:r>
          </a:p>
        </p:txBody>
      </p:sp>
      <p:pic>
        <p:nvPicPr>
          <p:cNvPr id="8" name="Elemento grafico 7">
            <a:extLst>
              <a:ext uri="{FF2B5EF4-FFF2-40B4-BE49-F238E27FC236}">
                <a16:creationId xmlns:a16="http://schemas.microsoft.com/office/drawing/2014/main" id="{AE527D51-0244-ABF9-3663-B134A943760A}"/>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623888" y="5494631"/>
            <a:ext cx="2887488" cy="814094"/>
          </a:xfrm>
          <a:prstGeom prst="rect">
            <a:avLst/>
          </a:prstGeom>
        </p:spPr>
      </p:pic>
    </p:spTree>
    <p:extLst>
      <p:ext uri="{BB962C8B-B14F-4D97-AF65-F5344CB8AC3E}">
        <p14:creationId xmlns:p14="http://schemas.microsoft.com/office/powerpoint/2010/main" val="610291115"/>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guide id="3" pos="393">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opertina_4">
    <p:spTree>
      <p:nvGrpSpPr>
        <p:cNvPr id="1" name=""/>
        <p:cNvGrpSpPr/>
        <p:nvPr/>
      </p:nvGrpSpPr>
      <p:grpSpPr>
        <a:xfrm>
          <a:off x="0" y="0"/>
          <a:ext cx="0" cy="0"/>
          <a:chOff x="0" y="0"/>
          <a:chExt cx="0" cy="0"/>
        </a:xfrm>
      </p:grpSpPr>
      <p:pic>
        <p:nvPicPr>
          <p:cNvPr id="8" name="Elemento grafico 7">
            <a:extLst>
              <a:ext uri="{FF2B5EF4-FFF2-40B4-BE49-F238E27FC236}">
                <a16:creationId xmlns:a16="http://schemas.microsoft.com/office/drawing/2014/main" id="{AE527D51-0244-ABF9-3663-B134A943760A}"/>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623888" y="5494631"/>
            <a:ext cx="2887488" cy="814094"/>
          </a:xfrm>
          <a:prstGeom prst="rect">
            <a:avLst/>
          </a:prstGeom>
        </p:spPr>
      </p:pic>
      <p:sp>
        <p:nvSpPr>
          <p:cNvPr id="5" name="Segnaposto immagine 4">
            <a:extLst>
              <a:ext uri="{FF2B5EF4-FFF2-40B4-BE49-F238E27FC236}">
                <a16:creationId xmlns:a16="http://schemas.microsoft.com/office/drawing/2014/main" id="{43856519-1BBB-267B-F4A5-A0616A090FC5}"/>
              </a:ext>
            </a:extLst>
          </p:cNvPr>
          <p:cNvSpPr>
            <a:spLocks noGrp="1"/>
          </p:cNvSpPr>
          <p:nvPr>
            <p:ph type="pic" sz="quarter" idx="10"/>
          </p:nvPr>
        </p:nvSpPr>
        <p:spPr>
          <a:xfrm>
            <a:off x="6851650" y="0"/>
            <a:ext cx="5340350" cy="6870700"/>
          </a:xfrm>
        </p:spPr>
        <p:txBody>
          <a:bodyPr/>
          <a:lstStyle/>
          <a:p>
            <a:endParaRPr lang="it-IT" dirty="0"/>
          </a:p>
        </p:txBody>
      </p:sp>
      <p:sp>
        <p:nvSpPr>
          <p:cNvPr id="6" name="Titolo 1">
            <a:extLst>
              <a:ext uri="{FF2B5EF4-FFF2-40B4-BE49-F238E27FC236}">
                <a16:creationId xmlns:a16="http://schemas.microsoft.com/office/drawing/2014/main" id="{728A774F-AD60-AF93-C49F-A7E4D5DD0112}"/>
              </a:ext>
            </a:extLst>
          </p:cNvPr>
          <p:cNvSpPr>
            <a:spLocks noGrp="1"/>
          </p:cNvSpPr>
          <p:nvPr>
            <p:ph type="ctrTitle" hasCustomPrompt="1"/>
          </p:nvPr>
        </p:nvSpPr>
        <p:spPr>
          <a:xfrm>
            <a:off x="515939" y="549275"/>
            <a:ext cx="5757862" cy="925025"/>
          </a:xfrm>
        </p:spPr>
        <p:txBody>
          <a:bodyPr anchor="t">
            <a:normAutofit/>
          </a:bodyPr>
          <a:lstStyle>
            <a:lvl1pPr algn="l">
              <a:defRPr sz="3200">
                <a:solidFill>
                  <a:srgbClr val="EBB503"/>
                </a:solidFill>
              </a:defRPr>
            </a:lvl1pPr>
          </a:lstStyle>
          <a:p>
            <a:r>
              <a:rPr lang="it-IT" dirty="0"/>
              <a:t>Fare clic per modificare </a:t>
            </a:r>
            <a:br>
              <a:rPr lang="it-IT" dirty="0"/>
            </a:br>
            <a:r>
              <a:rPr lang="it-IT" dirty="0"/>
              <a:t>lo stile del titolo dello schema</a:t>
            </a:r>
          </a:p>
        </p:txBody>
      </p:sp>
      <p:sp>
        <p:nvSpPr>
          <p:cNvPr id="7" name="Sottotitolo 2">
            <a:extLst>
              <a:ext uri="{FF2B5EF4-FFF2-40B4-BE49-F238E27FC236}">
                <a16:creationId xmlns:a16="http://schemas.microsoft.com/office/drawing/2014/main" id="{4D043843-DC9A-F3A7-793A-95D404C662F4}"/>
              </a:ext>
            </a:extLst>
          </p:cNvPr>
          <p:cNvSpPr>
            <a:spLocks noGrp="1"/>
          </p:cNvSpPr>
          <p:nvPr>
            <p:ph type="subTitle" idx="1"/>
          </p:nvPr>
        </p:nvSpPr>
        <p:spPr>
          <a:xfrm>
            <a:off x="515937" y="1859512"/>
            <a:ext cx="3522663" cy="2199175"/>
          </a:xfrm>
        </p:spPr>
        <p:txBody>
          <a:bodyPr>
            <a:normAutofit/>
          </a:bodyPr>
          <a:lstStyle>
            <a:lvl1pPr marL="0" indent="0" algn="l">
              <a:buNone/>
              <a:defRPr sz="2800" b="0" i="0">
                <a:solidFill>
                  <a:srgbClr val="24272C"/>
                </a:solidFill>
                <a:latin typeface="Aptos" panose="020B00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dirty="0"/>
              <a:t>Fare clic per modificare lo stile del sottotitolo dello schema</a:t>
            </a:r>
          </a:p>
        </p:txBody>
      </p:sp>
    </p:spTree>
    <p:extLst>
      <p:ext uri="{BB962C8B-B14F-4D97-AF65-F5344CB8AC3E}">
        <p14:creationId xmlns:p14="http://schemas.microsoft.com/office/powerpoint/2010/main" val="3381562821"/>
      </p:ext>
    </p:extLst>
  </p:cSld>
  <p:clrMapOvr>
    <a:masterClrMapping/>
  </p:clrMapOvr>
  <p:extLst>
    <p:ext uri="{DCECCB84-F9BA-43D5-87BE-67443E8EF086}">
      <p15:sldGuideLst xmlns:p15="http://schemas.microsoft.com/office/powerpoint/2012/main">
        <p15:guide id="1" orient="horz" pos="2160">
          <p15:clr>
            <a:srgbClr val="FBAE40"/>
          </p15:clr>
        </p15:guide>
        <p15:guide id="2" pos="4316" userDrawn="1">
          <p15:clr>
            <a:srgbClr val="FBAE40"/>
          </p15:clr>
        </p15:guide>
        <p15:guide id="3" pos="393">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Interno_1">
    <p:spTree>
      <p:nvGrpSpPr>
        <p:cNvPr id="1" name=""/>
        <p:cNvGrpSpPr/>
        <p:nvPr/>
      </p:nvGrpSpPr>
      <p:grpSpPr>
        <a:xfrm>
          <a:off x="0" y="0"/>
          <a:ext cx="0" cy="0"/>
          <a:chOff x="0" y="0"/>
          <a:chExt cx="0" cy="0"/>
        </a:xfrm>
      </p:grpSpPr>
      <p:sp>
        <p:nvSpPr>
          <p:cNvPr id="7" name="Titolo 1">
            <a:extLst>
              <a:ext uri="{FF2B5EF4-FFF2-40B4-BE49-F238E27FC236}">
                <a16:creationId xmlns:a16="http://schemas.microsoft.com/office/drawing/2014/main" id="{9F73C719-DAF7-1317-21F2-93A831AFB229}"/>
              </a:ext>
            </a:extLst>
          </p:cNvPr>
          <p:cNvSpPr>
            <a:spLocks noGrp="1"/>
          </p:cNvSpPr>
          <p:nvPr>
            <p:ph type="ctrTitle"/>
          </p:nvPr>
        </p:nvSpPr>
        <p:spPr>
          <a:xfrm>
            <a:off x="515938" y="549275"/>
            <a:ext cx="11160125" cy="540000"/>
          </a:xfrm>
        </p:spPr>
        <p:txBody>
          <a:bodyPr anchor="t">
            <a:normAutofit/>
          </a:bodyPr>
          <a:lstStyle>
            <a:lvl1pPr algn="l">
              <a:defRPr sz="3200">
                <a:solidFill>
                  <a:srgbClr val="EBB503"/>
                </a:solidFill>
              </a:defRPr>
            </a:lvl1pPr>
          </a:lstStyle>
          <a:p>
            <a:r>
              <a:rPr lang="it-IT" dirty="0"/>
              <a:t>Fare clic per modificare lo stile del titolo dello schema</a:t>
            </a:r>
          </a:p>
        </p:txBody>
      </p:sp>
      <p:sp>
        <p:nvSpPr>
          <p:cNvPr id="4" name="Segnaposto piè di pagina 4">
            <a:extLst>
              <a:ext uri="{FF2B5EF4-FFF2-40B4-BE49-F238E27FC236}">
                <a16:creationId xmlns:a16="http://schemas.microsoft.com/office/drawing/2014/main" id="{423CA3BB-B513-164D-A2B9-08627F2513CF}"/>
              </a:ext>
            </a:extLst>
          </p:cNvPr>
          <p:cNvSpPr>
            <a:spLocks noGrp="1"/>
          </p:cNvSpPr>
          <p:nvPr>
            <p:ph type="ftr" sz="quarter" idx="3"/>
          </p:nvPr>
        </p:nvSpPr>
        <p:spPr>
          <a:xfrm>
            <a:off x="436427" y="6070242"/>
            <a:ext cx="4114800" cy="365125"/>
          </a:xfrm>
          <a:prstGeom prst="rect">
            <a:avLst/>
          </a:prstGeom>
        </p:spPr>
        <p:txBody>
          <a:bodyPr vert="horz" lIns="91440" tIns="45720" rIns="91440" bIns="45720" rtlCol="0" anchor="ctr"/>
          <a:lstStyle>
            <a:lvl1pPr algn="l">
              <a:defRPr sz="1200" b="1" i="0">
                <a:solidFill>
                  <a:srgbClr val="24272C"/>
                </a:solidFill>
                <a:latin typeface="Aptos" panose="020B0004020202020204" pitchFamily="34" charset="0"/>
              </a:defRPr>
            </a:lvl1pPr>
          </a:lstStyle>
          <a:p>
            <a:r>
              <a:rPr lang="it-IT" dirty="0"/>
              <a:t>Titolo della Presentazione/Sezione</a:t>
            </a:r>
          </a:p>
        </p:txBody>
      </p:sp>
      <p:sp>
        <p:nvSpPr>
          <p:cNvPr id="2" name="Segnaposto contenuto 2">
            <a:extLst>
              <a:ext uri="{FF2B5EF4-FFF2-40B4-BE49-F238E27FC236}">
                <a16:creationId xmlns:a16="http://schemas.microsoft.com/office/drawing/2014/main" id="{7D19A190-57B4-86BF-CA5F-0DCAA0F37954}"/>
              </a:ext>
            </a:extLst>
          </p:cNvPr>
          <p:cNvSpPr>
            <a:spLocks noGrp="1"/>
          </p:cNvSpPr>
          <p:nvPr>
            <p:ph sz="half" idx="1"/>
          </p:nvPr>
        </p:nvSpPr>
        <p:spPr>
          <a:xfrm>
            <a:off x="515938" y="1825625"/>
            <a:ext cx="5181600" cy="3373392"/>
          </a:xfrm>
        </p:spPr>
        <p:txBody>
          <a:bodyPr>
            <a:noAutofit/>
          </a:bodyPr>
          <a:lstStyle>
            <a:lvl1pPr>
              <a:defRPr sz="2400"/>
            </a:lvl1pPr>
            <a:lvl2pPr>
              <a:defRPr sz="2400"/>
            </a:lvl2pPr>
            <a:lvl3pPr>
              <a:defRPr sz="2400"/>
            </a:lvl3pPr>
            <a:lvl4pPr>
              <a:defRPr sz="2400"/>
            </a:lvl4pPr>
            <a:lvl5pPr>
              <a:defRPr sz="2400"/>
            </a:lvl5pPr>
          </a:lstStyle>
          <a:p>
            <a:pPr lvl="0"/>
            <a:r>
              <a:rPr lang="it-IT" dirty="0"/>
              <a:t>Fare clic per modificare gli stili del testo dello schema</a:t>
            </a:r>
          </a:p>
          <a:p>
            <a:pPr lvl="1"/>
            <a:r>
              <a:rPr lang="it-IT" dirty="0"/>
              <a:t>Secondo livello</a:t>
            </a:r>
          </a:p>
          <a:p>
            <a:pPr lvl="2"/>
            <a:r>
              <a:rPr lang="it-IT" dirty="0"/>
              <a:t>Terzo livello</a:t>
            </a:r>
          </a:p>
          <a:p>
            <a:pPr lvl="3"/>
            <a:r>
              <a:rPr lang="it-IT" dirty="0"/>
              <a:t>Quarto livello</a:t>
            </a:r>
          </a:p>
          <a:p>
            <a:pPr lvl="4"/>
            <a:r>
              <a:rPr lang="it-IT" dirty="0"/>
              <a:t>Quinto livello</a:t>
            </a:r>
          </a:p>
        </p:txBody>
      </p:sp>
      <p:sp>
        <p:nvSpPr>
          <p:cNvPr id="5" name="Segnaposto contenuto 3">
            <a:extLst>
              <a:ext uri="{FF2B5EF4-FFF2-40B4-BE49-F238E27FC236}">
                <a16:creationId xmlns:a16="http://schemas.microsoft.com/office/drawing/2014/main" id="{DB0377C6-E6E4-3FFB-BBAE-413C2403B54B}"/>
              </a:ext>
            </a:extLst>
          </p:cNvPr>
          <p:cNvSpPr>
            <a:spLocks noGrp="1"/>
          </p:cNvSpPr>
          <p:nvPr>
            <p:ph sz="half" idx="2"/>
          </p:nvPr>
        </p:nvSpPr>
        <p:spPr>
          <a:xfrm>
            <a:off x="6494462" y="1825625"/>
            <a:ext cx="5181600" cy="3373392"/>
          </a:xfrm>
        </p:spPr>
        <p:txBody>
          <a:bodyPr>
            <a:normAutofit/>
          </a:bodyPr>
          <a:lstStyle>
            <a:lvl1pPr>
              <a:defRPr sz="2400"/>
            </a:lvl1pPr>
            <a:lvl2pPr>
              <a:defRPr sz="2400"/>
            </a:lvl2pPr>
            <a:lvl3pPr>
              <a:defRPr sz="2400"/>
            </a:lvl3pPr>
            <a:lvl4pPr>
              <a:defRPr sz="2400"/>
            </a:lvl4pPr>
            <a:lvl5pPr>
              <a:defRPr sz="2400"/>
            </a:lvl5pPr>
          </a:lstStyle>
          <a:p>
            <a:pPr lvl="0"/>
            <a:r>
              <a:rPr lang="it-IT" dirty="0"/>
              <a:t>Fare clic per modificare gli stili del testo dello schema</a:t>
            </a:r>
          </a:p>
          <a:p>
            <a:pPr lvl="1"/>
            <a:r>
              <a:rPr lang="it-IT" dirty="0"/>
              <a:t>Secondo livello</a:t>
            </a:r>
          </a:p>
          <a:p>
            <a:pPr lvl="2"/>
            <a:r>
              <a:rPr lang="it-IT" dirty="0"/>
              <a:t>Terzo livello</a:t>
            </a:r>
          </a:p>
          <a:p>
            <a:pPr lvl="3"/>
            <a:r>
              <a:rPr lang="it-IT" dirty="0"/>
              <a:t>Quarto livello</a:t>
            </a:r>
          </a:p>
          <a:p>
            <a:pPr lvl="4"/>
            <a:r>
              <a:rPr lang="it-IT" dirty="0"/>
              <a:t>Quinto livello</a:t>
            </a:r>
          </a:p>
        </p:txBody>
      </p:sp>
      <p:pic>
        <p:nvPicPr>
          <p:cNvPr id="9" name="Elemento grafico 8">
            <a:extLst>
              <a:ext uri="{FF2B5EF4-FFF2-40B4-BE49-F238E27FC236}">
                <a16:creationId xmlns:a16="http://schemas.microsoft.com/office/drawing/2014/main" id="{314010E0-7F5E-8B1A-FC90-D929DFAC25D8}"/>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0623550" y="6003775"/>
            <a:ext cx="1052512" cy="296744"/>
          </a:xfrm>
          <a:prstGeom prst="rect">
            <a:avLst/>
          </a:prstGeom>
        </p:spPr>
      </p:pic>
    </p:spTree>
    <p:extLst>
      <p:ext uri="{BB962C8B-B14F-4D97-AF65-F5344CB8AC3E}">
        <p14:creationId xmlns:p14="http://schemas.microsoft.com/office/powerpoint/2010/main" val="2426051812"/>
      </p:ext>
    </p:extLst>
  </p:cSld>
  <p:clrMapOvr>
    <a:masterClrMapping/>
  </p:clrMapOvr>
  <p:extLst>
    <p:ext uri="{DCECCB84-F9BA-43D5-87BE-67443E8EF086}">
      <p15:sldGuideLst xmlns:p15="http://schemas.microsoft.com/office/powerpoint/2012/main">
        <p15:guide id="1" pos="3840" userDrawn="1">
          <p15:clr>
            <a:srgbClr val="FBAE40"/>
          </p15:clr>
        </p15:guide>
        <p15:guide id="2" pos="2094" userDrawn="1">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Interno_2">
    <p:spTree>
      <p:nvGrpSpPr>
        <p:cNvPr id="1" name=""/>
        <p:cNvGrpSpPr/>
        <p:nvPr/>
      </p:nvGrpSpPr>
      <p:grpSpPr>
        <a:xfrm>
          <a:off x="0" y="0"/>
          <a:ext cx="0" cy="0"/>
          <a:chOff x="0" y="0"/>
          <a:chExt cx="0" cy="0"/>
        </a:xfrm>
      </p:grpSpPr>
      <p:sp>
        <p:nvSpPr>
          <p:cNvPr id="3" name="Rettangolo 2">
            <a:extLst>
              <a:ext uri="{FF2B5EF4-FFF2-40B4-BE49-F238E27FC236}">
                <a16:creationId xmlns:a16="http://schemas.microsoft.com/office/drawing/2014/main" id="{EDC067A3-009E-476A-FE04-237958D32D97}"/>
              </a:ext>
            </a:extLst>
          </p:cNvPr>
          <p:cNvSpPr/>
          <p:nvPr userDrawn="1"/>
        </p:nvSpPr>
        <p:spPr>
          <a:xfrm>
            <a:off x="0" y="0"/>
            <a:ext cx="12679650" cy="7099300"/>
          </a:xfrm>
          <a:prstGeom prst="rect">
            <a:avLst/>
          </a:prstGeom>
          <a:solidFill>
            <a:srgbClr val="24272C"/>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7" name="Titolo 1">
            <a:extLst>
              <a:ext uri="{FF2B5EF4-FFF2-40B4-BE49-F238E27FC236}">
                <a16:creationId xmlns:a16="http://schemas.microsoft.com/office/drawing/2014/main" id="{9F73C719-DAF7-1317-21F2-93A831AFB229}"/>
              </a:ext>
            </a:extLst>
          </p:cNvPr>
          <p:cNvSpPr>
            <a:spLocks noGrp="1"/>
          </p:cNvSpPr>
          <p:nvPr>
            <p:ph type="ctrTitle"/>
          </p:nvPr>
        </p:nvSpPr>
        <p:spPr>
          <a:xfrm>
            <a:off x="515938" y="549275"/>
            <a:ext cx="11160125" cy="540000"/>
          </a:xfrm>
        </p:spPr>
        <p:txBody>
          <a:bodyPr anchor="t">
            <a:normAutofit/>
          </a:bodyPr>
          <a:lstStyle>
            <a:lvl1pPr algn="l">
              <a:defRPr sz="3200">
                <a:solidFill>
                  <a:srgbClr val="EBB503"/>
                </a:solidFill>
              </a:defRPr>
            </a:lvl1pPr>
          </a:lstStyle>
          <a:p>
            <a:r>
              <a:rPr lang="it-IT" dirty="0"/>
              <a:t>Fare clic per modificare lo stile del titolo dello schema</a:t>
            </a:r>
          </a:p>
        </p:txBody>
      </p:sp>
      <p:sp>
        <p:nvSpPr>
          <p:cNvPr id="4" name="Segnaposto piè di pagina 4">
            <a:extLst>
              <a:ext uri="{FF2B5EF4-FFF2-40B4-BE49-F238E27FC236}">
                <a16:creationId xmlns:a16="http://schemas.microsoft.com/office/drawing/2014/main" id="{423CA3BB-B513-164D-A2B9-08627F2513CF}"/>
              </a:ext>
            </a:extLst>
          </p:cNvPr>
          <p:cNvSpPr>
            <a:spLocks noGrp="1"/>
          </p:cNvSpPr>
          <p:nvPr>
            <p:ph type="ftr" sz="quarter" idx="3"/>
          </p:nvPr>
        </p:nvSpPr>
        <p:spPr>
          <a:xfrm>
            <a:off x="436427" y="6070242"/>
            <a:ext cx="4114800" cy="365125"/>
          </a:xfrm>
          <a:prstGeom prst="rect">
            <a:avLst/>
          </a:prstGeom>
        </p:spPr>
        <p:txBody>
          <a:bodyPr vert="horz" lIns="91440" tIns="45720" rIns="91440" bIns="45720" rtlCol="0" anchor="ctr"/>
          <a:lstStyle>
            <a:lvl1pPr algn="l">
              <a:defRPr sz="1200" b="1" i="0">
                <a:solidFill>
                  <a:schemeClr val="bg1"/>
                </a:solidFill>
                <a:latin typeface="Aptos" panose="020B0004020202020204" pitchFamily="34" charset="0"/>
              </a:defRPr>
            </a:lvl1pPr>
          </a:lstStyle>
          <a:p>
            <a:r>
              <a:rPr lang="it-IT" dirty="0"/>
              <a:t>Titolo della Presentazione/Sezione</a:t>
            </a:r>
          </a:p>
        </p:txBody>
      </p:sp>
      <p:sp>
        <p:nvSpPr>
          <p:cNvPr id="2" name="Segnaposto contenuto 2">
            <a:extLst>
              <a:ext uri="{FF2B5EF4-FFF2-40B4-BE49-F238E27FC236}">
                <a16:creationId xmlns:a16="http://schemas.microsoft.com/office/drawing/2014/main" id="{7D19A190-57B4-86BF-CA5F-0DCAA0F37954}"/>
              </a:ext>
            </a:extLst>
          </p:cNvPr>
          <p:cNvSpPr>
            <a:spLocks noGrp="1"/>
          </p:cNvSpPr>
          <p:nvPr>
            <p:ph sz="half" idx="1"/>
          </p:nvPr>
        </p:nvSpPr>
        <p:spPr>
          <a:xfrm>
            <a:off x="515938" y="1825625"/>
            <a:ext cx="5181600" cy="3373392"/>
          </a:xfrm>
        </p:spPr>
        <p:txBody>
          <a:bodyPr>
            <a:noAutofit/>
          </a:bodyPr>
          <a:lstStyle>
            <a:lvl1pPr>
              <a:defRPr sz="2400">
                <a:solidFill>
                  <a:schemeClr val="bg1"/>
                </a:solidFill>
              </a:defRPr>
            </a:lvl1pPr>
            <a:lvl2pPr>
              <a:defRPr sz="2400">
                <a:solidFill>
                  <a:schemeClr val="bg1"/>
                </a:solidFill>
              </a:defRPr>
            </a:lvl2pPr>
            <a:lvl3pPr>
              <a:defRPr sz="2400">
                <a:solidFill>
                  <a:schemeClr val="bg1"/>
                </a:solidFill>
              </a:defRPr>
            </a:lvl3pPr>
            <a:lvl4pPr>
              <a:defRPr sz="2400">
                <a:solidFill>
                  <a:schemeClr val="bg1"/>
                </a:solidFill>
              </a:defRPr>
            </a:lvl4pPr>
            <a:lvl5pPr>
              <a:defRPr sz="2400">
                <a:solidFill>
                  <a:schemeClr val="bg1"/>
                </a:solidFill>
              </a:defRPr>
            </a:lvl5pPr>
          </a:lstStyle>
          <a:p>
            <a:pPr lvl="0"/>
            <a:r>
              <a:rPr lang="it-IT" dirty="0"/>
              <a:t>Fare clic per modificare gli stili del testo dello schema</a:t>
            </a:r>
          </a:p>
          <a:p>
            <a:pPr lvl="1"/>
            <a:r>
              <a:rPr lang="it-IT" dirty="0"/>
              <a:t>Secondo livello</a:t>
            </a:r>
          </a:p>
          <a:p>
            <a:pPr lvl="2"/>
            <a:r>
              <a:rPr lang="it-IT" dirty="0"/>
              <a:t>Terzo livello</a:t>
            </a:r>
          </a:p>
          <a:p>
            <a:pPr lvl="3"/>
            <a:r>
              <a:rPr lang="it-IT" dirty="0"/>
              <a:t>Quarto livello</a:t>
            </a:r>
          </a:p>
          <a:p>
            <a:pPr lvl="4"/>
            <a:r>
              <a:rPr lang="it-IT" dirty="0"/>
              <a:t>Quinto livello</a:t>
            </a:r>
          </a:p>
        </p:txBody>
      </p:sp>
      <p:sp>
        <p:nvSpPr>
          <p:cNvPr id="5" name="Segnaposto contenuto 3">
            <a:extLst>
              <a:ext uri="{FF2B5EF4-FFF2-40B4-BE49-F238E27FC236}">
                <a16:creationId xmlns:a16="http://schemas.microsoft.com/office/drawing/2014/main" id="{DB0377C6-E6E4-3FFB-BBAE-413C2403B54B}"/>
              </a:ext>
            </a:extLst>
          </p:cNvPr>
          <p:cNvSpPr>
            <a:spLocks noGrp="1"/>
          </p:cNvSpPr>
          <p:nvPr>
            <p:ph sz="half" idx="2"/>
          </p:nvPr>
        </p:nvSpPr>
        <p:spPr>
          <a:xfrm>
            <a:off x="6494462" y="1825625"/>
            <a:ext cx="5181600" cy="3373392"/>
          </a:xfrm>
        </p:spPr>
        <p:txBody>
          <a:bodyPr>
            <a:normAutofit/>
          </a:bodyPr>
          <a:lstStyle>
            <a:lvl1pPr>
              <a:defRPr sz="2400">
                <a:solidFill>
                  <a:schemeClr val="bg1"/>
                </a:solidFill>
              </a:defRPr>
            </a:lvl1pPr>
            <a:lvl2pPr>
              <a:defRPr sz="2400">
                <a:solidFill>
                  <a:schemeClr val="bg1"/>
                </a:solidFill>
              </a:defRPr>
            </a:lvl2pPr>
            <a:lvl3pPr>
              <a:defRPr sz="2400">
                <a:solidFill>
                  <a:schemeClr val="bg1"/>
                </a:solidFill>
              </a:defRPr>
            </a:lvl3pPr>
            <a:lvl4pPr>
              <a:defRPr sz="2400">
                <a:solidFill>
                  <a:schemeClr val="bg1"/>
                </a:solidFill>
              </a:defRPr>
            </a:lvl4pPr>
            <a:lvl5pPr>
              <a:defRPr sz="2400">
                <a:solidFill>
                  <a:schemeClr val="bg1"/>
                </a:solidFill>
              </a:defRPr>
            </a:lvl5pPr>
          </a:lstStyle>
          <a:p>
            <a:pPr lvl="0"/>
            <a:r>
              <a:rPr lang="it-IT" dirty="0"/>
              <a:t>Fare clic per modificare gli stili del testo dello schema</a:t>
            </a:r>
          </a:p>
          <a:p>
            <a:pPr lvl="1"/>
            <a:r>
              <a:rPr lang="it-IT" dirty="0"/>
              <a:t>Secondo livello</a:t>
            </a:r>
          </a:p>
          <a:p>
            <a:pPr lvl="2"/>
            <a:r>
              <a:rPr lang="it-IT" dirty="0"/>
              <a:t>Terzo livello</a:t>
            </a:r>
          </a:p>
          <a:p>
            <a:pPr lvl="3"/>
            <a:r>
              <a:rPr lang="it-IT" dirty="0"/>
              <a:t>Quarto livello</a:t>
            </a:r>
          </a:p>
          <a:p>
            <a:pPr lvl="4"/>
            <a:r>
              <a:rPr lang="it-IT" dirty="0"/>
              <a:t>Quinto livello</a:t>
            </a:r>
          </a:p>
        </p:txBody>
      </p:sp>
      <p:pic>
        <p:nvPicPr>
          <p:cNvPr id="8" name="Elemento grafico 7">
            <a:extLst>
              <a:ext uri="{FF2B5EF4-FFF2-40B4-BE49-F238E27FC236}">
                <a16:creationId xmlns:a16="http://schemas.microsoft.com/office/drawing/2014/main" id="{866C2F40-DCE0-8973-A2D9-595093161CA3}"/>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0623550" y="6011981"/>
            <a:ext cx="1052513" cy="296744"/>
          </a:xfrm>
          <a:prstGeom prst="rect">
            <a:avLst/>
          </a:prstGeom>
        </p:spPr>
      </p:pic>
    </p:spTree>
    <p:extLst>
      <p:ext uri="{BB962C8B-B14F-4D97-AF65-F5344CB8AC3E}">
        <p14:creationId xmlns:p14="http://schemas.microsoft.com/office/powerpoint/2010/main" val="2877362474"/>
      </p:ext>
    </p:extLst>
  </p:cSld>
  <p:clrMapOvr>
    <a:masterClrMapping/>
  </p:clrMapOvr>
  <p:extLst>
    <p:ext uri="{DCECCB84-F9BA-43D5-87BE-67443E8EF086}">
      <p15:sldGuideLst xmlns:p15="http://schemas.microsoft.com/office/powerpoint/2012/main">
        <p15:guide id="1" pos="3840">
          <p15:clr>
            <a:srgbClr val="FBAE40"/>
          </p15:clr>
        </p15:guide>
        <p15:guide id="2" pos="2094">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Interno_3">
    <p:spTree>
      <p:nvGrpSpPr>
        <p:cNvPr id="1" name=""/>
        <p:cNvGrpSpPr/>
        <p:nvPr/>
      </p:nvGrpSpPr>
      <p:grpSpPr>
        <a:xfrm>
          <a:off x="0" y="0"/>
          <a:ext cx="0" cy="0"/>
          <a:chOff x="0" y="0"/>
          <a:chExt cx="0" cy="0"/>
        </a:xfrm>
      </p:grpSpPr>
      <p:sp>
        <p:nvSpPr>
          <p:cNvPr id="3" name="Segnaposto immagine 4">
            <a:extLst>
              <a:ext uri="{FF2B5EF4-FFF2-40B4-BE49-F238E27FC236}">
                <a16:creationId xmlns:a16="http://schemas.microsoft.com/office/drawing/2014/main" id="{1F16FD40-FA7D-83A2-8757-A65EE102ECA8}"/>
              </a:ext>
            </a:extLst>
          </p:cNvPr>
          <p:cNvSpPr>
            <a:spLocks noGrp="1"/>
          </p:cNvSpPr>
          <p:nvPr>
            <p:ph type="pic" sz="quarter" idx="10"/>
          </p:nvPr>
        </p:nvSpPr>
        <p:spPr>
          <a:xfrm>
            <a:off x="6851650" y="0"/>
            <a:ext cx="5340350" cy="6870700"/>
          </a:xfrm>
        </p:spPr>
        <p:txBody>
          <a:bodyPr/>
          <a:lstStyle/>
          <a:p>
            <a:endParaRPr lang="it-IT" dirty="0"/>
          </a:p>
        </p:txBody>
      </p:sp>
      <p:sp>
        <p:nvSpPr>
          <p:cNvPr id="7" name="Titolo 1">
            <a:extLst>
              <a:ext uri="{FF2B5EF4-FFF2-40B4-BE49-F238E27FC236}">
                <a16:creationId xmlns:a16="http://schemas.microsoft.com/office/drawing/2014/main" id="{9F73C719-DAF7-1317-21F2-93A831AFB229}"/>
              </a:ext>
            </a:extLst>
          </p:cNvPr>
          <p:cNvSpPr>
            <a:spLocks noGrp="1"/>
          </p:cNvSpPr>
          <p:nvPr>
            <p:ph type="ctrTitle"/>
          </p:nvPr>
        </p:nvSpPr>
        <p:spPr>
          <a:xfrm>
            <a:off x="515939" y="549275"/>
            <a:ext cx="5580062" cy="540000"/>
          </a:xfrm>
        </p:spPr>
        <p:txBody>
          <a:bodyPr anchor="t">
            <a:normAutofit/>
          </a:bodyPr>
          <a:lstStyle>
            <a:lvl1pPr algn="l">
              <a:defRPr sz="3200">
                <a:solidFill>
                  <a:srgbClr val="EBB503"/>
                </a:solidFill>
              </a:defRPr>
            </a:lvl1pPr>
          </a:lstStyle>
          <a:p>
            <a:r>
              <a:rPr lang="it-IT" dirty="0"/>
              <a:t>Fare clic per modificare lo stile del titolo dello schema</a:t>
            </a:r>
          </a:p>
        </p:txBody>
      </p:sp>
      <p:sp>
        <p:nvSpPr>
          <p:cNvPr id="4" name="Segnaposto piè di pagina 4">
            <a:extLst>
              <a:ext uri="{FF2B5EF4-FFF2-40B4-BE49-F238E27FC236}">
                <a16:creationId xmlns:a16="http://schemas.microsoft.com/office/drawing/2014/main" id="{423CA3BB-B513-164D-A2B9-08627F2513CF}"/>
              </a:ext>
            </a:extLst>
          </p:cNvPr>
          <p:cNvSpPr>
            <a:spLocks noGrp="1"/>
          </p:cNvSpPr>
          <p:nvPr>
            <p:ph type="ftr" sz="quarter" idx="3"/>
          </p:nvPr>
        </p:nvSpPr>
        <p:spPr>
          <a:xfrm>
            <a:off x="436427" y="6070242"/>
            <a:ext cx="4114800" cy="365125"/>
          </a:xfrm>
          <a:prstGeom prst="rect">
            <a:avLst/>
          </a:prstGeom>
        </p:spPr>
        <p:txBody>
          <a:bodyPr vert="horz" lIns="91440" tIns="45720" rIns="91440" bIns="45720" rtlCol="0" anchor="ctr"/>
          <a:lstStyle>
            <a:lvl1pPr algn="l">
              <a:defRPr sz="1200" b="1" i="0">
                <a:solidFill>
                  <a:srgbClr val="24272C"/>
                </a:solidFill>
                <a:latin typeface="Aptos" panose="020B0004020202020204" pitchFamily="34" charset="0"/>
              </a:defRPr>
            </a:lvl1pPr>
          </a:lstStyle>
          <a:p>
            <a:r>
              <a:rPr lang="it-IT" dirty="0"/>
              <a:t>Titolo della Presentazione/Sezione</a:t>
            </a:r>
          </a:p>
        </p:txBody>
      </p:sp>
      <p:sp>
        <p:nvSpPr>
          <p:cNvPr id="2" name="Segnaposto contenuto 2">
            <a:extLst>
              <a:ext uri="{FF2B5EF4-FFF2-40B4-BE49-F238E27FC236}">
                <a16:creationId xmlns:a16="http://schemas.microsoft.com/office/drawing/2014/main" id="{7D19A190-57B4-86BF-CA5F-0DCAA0F37954}"/>
              </a:ext>
            </a:extLst>
          </p:cNvPr>
          <p:cNvSpPr>
            <a:spLocks noGrp="1"/>
          </p:cNvSpPr>
          <p:nvPr>
            <p:ph sz="half" idx="1"/>
          </p:nvPr>
        </p:nvSpPr>
        <p:spPr>
          <a:xfrm>
            <a:off x="515938" y="1825625"/>
            <a:ext cx="5181600" cy="3373392"/>
          </a:xfrm>
        </p:spPr>
        <p:txBody>
          <a:bodyPr>
            <a:noAutofit/>
          </a:bodyPr>
          <a:lstStyle>
            <a:lvl1pPr>
              <a:defRPr sz="2400"/>
            </a:lvl1pPr>
            <a:lvl2pPr>
              <a:defRPr sz="2400"/>
            </a:lvl2pPr>
            <a:lvl3pPr>
              <a:defRPr sz="2400"/>
            </a:lvl3pPr>
            <a:lvl4pPr>
              <a:defRPr sz="2400"/>
            </a:lvl4pPr>
            <a:lvl5pPr>
              <a:defRPr sz="2400"/>
            </a:lvl5pPr>
          </a:lstStyle>
          <a:p>
            <a:pPr lvl="0"/>
            <a:r>
              <a:rPr lang="it-IT" dirty="0"/>
              <a:t>Fare clic per modificare gli stili del testo dello schema</a:t>
            </a:r>
          </a:p>
          <a:p>
            <a:pPr lvl="1"/>
            <a:r>
              <a:rPr lang="it-IT" dirty="0"/>
              <a:t>Secondo livello</a:t>
            </a:r>
          </a:p>
          <a:p>
            <a:pPr lvl="2"/>
            <a:r>
              <a:rPr lang="it-IT" dirty="0"/>
              <a:t>Terzo livello</a:t>
            </a:r>
          </a:p>
          <a:p>
            <a:pPr lvl="3"/>
            <a:r>
              <a:rPr lang="it-IT" dirty="0"/>
              <a:t>Quarto livello</a:t>
            </a:r>
          </a:p>
          <a:p>
            <a:pPr lvl="4"/>
            <a:r>
              <a:rPr lang="it-IT" dirty="0"/>
              <a:t>Quinto livello</a:t>
            </a:r>
          </a:p>
        </p:txBody>
      </p:sp>
      <p:pic>
        <p:nvPicPr>
          <p:cNvPr id="6" name="Elemento grafico 5">
            <a:extLst>
              <a:ext uri="{FF2B5EF4-FFF2-40B4-BE49-F238E27FC236}">
                <a16:creationId xmlns:a16="http://schemas.microsoft.com/office/drawing/2014/main" id="{BFA3932B-1E00-E9EA-CCCE-8FBDD5BB5147}"/>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5043488" y="6003775"/>
            <a:ext cx="1052512" cy="296744"/>
          </a:xfrm>
          <a:prstGeom prst="rect">
            <a:avLst/>
          </a:prstGeom>
        </p:spPr>
      </p:pic>
    </p:spTree>
    <p:extLst>
      <p:ext uri="{BB962C8B-B14F-4D97-AF65-F5344CB8AC3E}">
        <p14:creationId xmlns:p14="http://schemas.microsoft.com/office/powerpoint/2010/main" val="1329926367"/>
      </p:ext>
    </p:extLst>
  </p:cSld>
  <p:clrMapOvr>
    <a:masterClrMapping/>
  </p:clrMapOvr>
  <p:extLst>
    <p:ext uri="{DCECCB84-F9BA-43D5-87BE-67443E8EF086}">
      <p15:sldGuideLst xmlns:p15="http://schemas.microsoft.com/office/powerpoint/2012/main">
        <p15:guide id="1" pos="3840">
          <p15:clr>
            <a:srgbClr val="FBAE40"/>
          </p15:clr>
        </p15:guide>
        <p15:guide id="2" pos="2094">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Interno_4">
    <p:spTree>
      <p:nvGrpSpPr>
        <p:cNvPr id="1" name=""/>
        <p:cNvGrpSpPr/>
        <p:nvPr/>
      </p:nvGrpSpPr>
      <p:grpSpPr>
        <a:xfrm>
          <a:off x="0" y="0"/>
          <a:ext cx="0" cy="0"/>
          <a:chOff x="0" y="0"/>
          <a:chExt cx="0" cy="0"/>
        </a:xfrm>
      </p:grpSpPr>
      <p:sp>
        <p:nvSpPr>
          <p:cNvPr id="5" name="Rettangolo 4">
            <a:extLst>
              <a:ext uri="{FF2B5EF4-FFF2-40B4-BE49-F238E27FC236}">
                <a16:creationId xmlns:a16="http://schemas.microsoft.com/office/drawing/2014/main" id="{50EC8BB4-5FC8-EC3D-8ECC-87B89C221997}"/>
              </a:ext>
            </a:extLst>
          </p:cNvPr>
          <p:cNvSpPr/>
          <p:nvPr userDrawn="1"/>
        </p:nvSpPr>
        <p:spPr>
          <a:xfrm>
            <a:off x="0" y="0"/>
            <a:ext cx="12192000" cy="6858000"/>
          </a:xfrm>
          <a:prstGeom prst="rect">
            <a:avLst/>
          </a:prstGeom>
          <a:solidFill>
            <a:srgbClr val="24272C"/>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3" name="Segnaposto immagine 4">
            <a:extLst>
              <a:ext uri="{FF2B5EF4-FFF2-40B4-BE49-F238E27FC236}">
                <a16:creationId xmlns:a16="http://schemas.microsoft.com/office/drawing/2014/main" id="{1F16FD40-FA7D-83A2-8757-A65EE102ECA8}"/>
              </a:ext>
            </a:extLst>
          </p:cNvPr>
          <p:cNvSpPr>
            <a:spLocks noGrp="1"/>
          </p:cNvSpPr>
          <p:nvPr>
            <p:ph type="pic" sz="quarter" idx="10"/>
          </p:nvPr>
        </p:nvSpPr>
        <p:spPr>
          <a:xfrm>
            <a:off x="6851650" y="0"/>
            <a:ext cx="5340350" cy="6870700"/>
          </a:xfrm>
        </p:spPr>
        <p:txBody>
          <a:bodyPr/>
          <a:lstStyle>
            <a:lvl1pPr>
              <a:defRPr>
                <a:solidFill>
                  <a:schemeClr val="bg1"/>
                </a:solidFill>
              </a:defRPr>
            </a:lvl1pPr>
          </a:lstStyle>
          <a:p>
            <a:endParaRPr lang="it-IT" dirty="0"/>
          </a:p>
        </p:txBody>
      </p:sp>
      <p:sp>
        <p:nvSpPr>
          <p:cNvPr id="7" name="Titolo 1">
            <a:extLst>
              <a:ext uri="{FF2B5EF4-FFF2-40B4-BE49-F238E27FC236}">
                <a16:creationId xmlns:a16="http://schemas.microsoft.com/office/drawing/2014/main" id="{9F73C719-DAF7-1317-21F2-93A831AFB229}"/>
              </a:ext>
            </a:extLst>
          </p:cNvPr>
          <p:cNvSpPr>
            <a:spLocks noGrp="1"/>
          </p:cNvSpPr>
          <p:nvPr>
            <p:ph type="ctrTitle"/>
          </p:nvPr>
        </p:nvSpPr>
        <p:spPr>
          <a:xfrm>
            <a:off x="515939" y="549275"/>
            <a:ext cx="5580062" cy="540000"/>
          </a:xfrm>
        </p:spPr>
        <p:txBody>
          <a:bodyPr anchor="t">
            <a:normAutofit/>
          </a:bodyPr>
          <a:lstStyle>
            <a:lvl1pPr algn="l">
              <a:defRPr sz="3200">
                <a:solidFill>
                  <a:srgbClr val="EBB503"/>
                </a:solidFill>
              </a:defRPr>
            </a:lvl1pPr>
          </a:lstStyle>
          <a:p>
            <a:r>
              <a:rPr lang="it-IT" dirty="0"/>
              <a:t>Fare clic per modificare lo stile del titolo dello schema</a:t>
            </a:r>
          </a:p>
        </p:txBody>
      </p:sp>
      <p:sp>
        <p:nvSpPr>
          <p:cNvPr id="4" name="Segnaposto piè di pagina 4">
            <a:extLst>
              <a:ext uri="{FF2B5EF4-FFF2-40B4-BE49-F238E27FC236}">
                <a16:creationId xmlns:a16="http://schemas.microsoft.com/office/drawing/2014/main" id="{423CA3BB-B513-164D-A2B9-08627F2513CF}"/>
              </a:ext>
            </a:extLst>
          </p:cNvPr>
          <p:cNvSpPr>
            <a:spLocks noGrp="1"/>
          </p:cNvSpPr>
          <p:nvPr>
            <p:ph type="ftr" sz="quarter" idx="3"/>
          </p:nvPr>
        </p:nvSpPr>
        <p:spPr>
          <a:xfrm>
            <a:off x="436427" y="6070242"/>
            <a:ext cx="4114800" cy="365125"/>
          </a:xfrm>
          <a:prstGeom prst="rect">
            <a:avLst/>
          </a:prstGeom>
        </p:spPr>
        <p:txBody>
          <a:bodyPr vert="horz" lIns="91440" tIns="45720" rIns="91440" bIns="45720" rtlCol="0" anchor="ctr"/>
          <a:lstStyle>
            <a:lvl1pPr algn="l">
              <a:defRPr sz="1200" b="1" i="0">
                <a:solidFill>
                  <a:schemeClr val="bg1"/>
                </a:solidFill>
                <a:latin typeface="Aptos" panose="020B0004020202020204" pitchFamily="34" charset="0"/>
              </a:defRPr>
            </a:lvl1pPr>
          </a:lstStyle>
          <a:p>
            <a:r>
              <a:rPr lang="it-IT" dirty="0"/>
              <a:t>Titolo della Presentazione/Sezione</a:t>
            </a:r>
          </a:p>
        </p:txBody>
      </p:sp>
      <p:sp>
        <p:nvSpPr>
          <p:cNvPr id="2" name="Segnaposto contenuto 2">
            <a:extLst>
              <a:ext uri="{FF2B5EF4-FFF2-40B4-BE49-F238E27FC236}">
                <a16:creationId xmlns:a16="http://schemas.microsoft.com/office/drawing/2014/main" id="{7D19A190-57B4-86BF-CA5F-0DCAA0F37954}"/>
              </a:ext>
            </a:extLst>
          </p:cNvPr>
          <p:cNvSpPr>
            <a:spLocks noGrp="1"/>
          </p:cNvSpPr>
          <p:nvPr>
            <p:ph sz="half" idx="1"/>
          </p:nvPr>
        </p:nvSpPr>
        <p:spPr>
          <a:xfrm>
            <a:off x="515938" y="1825625"/>
            <a:ext cx="5181600" cy="3373392"/>
          </a:xfrm>
        </p:spPr>
        <p:txBody>
          <a:bodyPr>
            <a:noAutofit/>
          </a:bodyPr>
          <a:lstStyle>
            <a:lvl1pPr>
              <a:defRPr sz="2400">
                <a:solidFill>
                  <a:schemeClr val="bg1"/>
                </a:solidFill>
              </a:defRPr>
            </a:lvl1pPr>
            <a:lvl2pPr>
              <a:defRPr sz="2400">
                <a:solidFill>
                  <a:schemeClr val="bg1"/>
                </a:solidFill>
              </a:defRPr>
            </a:lvl2pPr>
            <a:lvl3pPr>
              <a:defRPr sz="2400">
                <a:solidFill>
                  <a:schemeClr val="bg1"/>
                </a:solidFill>
              </a:defRPr>
            </a:lvl3pPr>
            <a:lvl4pPr>
              <a:defRPr sz="2400">
                <a:solidFill>
                  <a:schemeClr val="bg1"/>
                </a:solidFill>
              </a:defRPr>
            </a:lvl4pPr>
            <a:lvl5pPr>
              <a:defRPr sz="2400">
                <a:solidFill>
                  <a:schemeClr val="bg1"/>
                </a:solidFill>
              </a:defRPr>
            </a:lvl5pPr>
          </a:lstStyle>
          <a:p>
            <a:pPr lvl="0"/>
            <a:r>
              <a:rPr lang="it-IT" dirty="0"/>
              <a:t>Fare clic per modificare gli stili del testo dello schema</a:t>
            </a:r>
          </a:p>
          <a:p>
            <a:pPr lvl="1"/>
            <a:r>
              <a:rPr lang="it-IT" dirty="0"/>
              <a:t>Secondo livello</a:t>
            </a:r>
          </a:p>
          <a:p>
            <a:pPr lvl="2"/>
            <a:r>
              <a:rPr lang="it-IT" dirty="0"/>
              <a:t>Terzo livello</a:t>
            </a:r>
          </a:p>
          <a:p>
            <a:pPr lvl="3"/>
            <a:r>
              <a:rPr lang="it-IT" dirty="0"/>
              <a:t>Quarto livello</a:t>
            </a:r>
          </a:p>
          <a:p>
            <a:pPr lvl="4"/>
            <a:r>
              <a:rPr lang="it-IT" dirty="0"/>
              <a:t>Quinto livello</a:t>
            </a:r>
          </a:p>
        </p:txBody>
      </p:sp>
      <p:pic>
        <p:nvPicPr>
          <p:cNvPr id="6" name="Elemento grafico 5">
            <a:extLst>
              <a:ext uri="{FF2B5EF4-FFF2-40B4-BE49-F238E27FC236}">
                <a16:creationId xmlns:a16="http://schemas.microsoft.com/office/drawing/2014/main" id="{E3FAD5D7-D939-902E-0EF0-A06B2BC9684B}"/>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5032104" y="6011981"/>
            <a:ext cx="1052513" cy="296744"/>
          </a:xfrm>
          <a:prstGeom prst="rect">
            <a:avLst/>
          </a:prstGeom>
        </p:spPr>
      </p:pic>
    </p:spTree>
    <p:extLst>
      <p:ext uri="{BB962C8B-B14F-4D97-AF65-F5344CB8AC3E}">
        <p14:creationId xmlns:p14="http://schemas.microsoft.com/office/powerpoint/2010/main" val="3426773958"/>
      </p:ext>
    </p:extLst>
  </p:cSld>
  <p:clrMapOvr>
    <a:masterClrMapping/>
  </p:clrMapOvr>
  <p:extLst>
    <p:ext uri="{DCECCB84-F9BA-43D5-87BE-67443E8EF086}">
      <p15:sldGuideLst xmlns:p15="http://schemas.microsoft.com/office/powerpoint/2012/main">
        <p15:guide id="1" pos="3840">
          <p15:clr>
            <a:srgbClr val="FBAE40"/>
          </p15:clr>
        </p15:guide>
        <p15:guide id="2" pos="2094">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Interno 5">
    <p:spTree>
      <p:nvGrpSpPr>
        <p:cNvPr id="1" name=""/>
        <p:cNvGrpSpPr/>
        <p:nvPr/>
      </p:nvGrpSpPr>
      <p:grpSpPr>
        <a:xfrm>
          <a:off x="0" y="0"/>
          <a:ext cx="0" cy="0"/>
          <a:chOff x="0" y="0"/>
          <a:chExt cx="0" cy="0"/>
        </a:xfrm>
      </p:grpSpPr>
      <p:sp>
        <p:nvSpPr>
          <p:cNvPr id="7" name="Titolo 1">
            <a:extLst>
              <a:ext uri="{FF2B5EF4-FFF2-40B4-BE49-F238E27FC236}">
                <a16:creationId xmlns:a16="http://schemas.microsoft.com/office/drawing/2014/main" id="{9F73C719-DAF7-1317-21F2-93A831AFB229}"/>
              </a:ext>
            </a:extLst>
          </p:cNvPr>
          <p:cNvSpPr>
            <a:spLocks noGrp="1"/>
          </p:cNvSpPr>
          <p:nvPr>
            <p:ph type="ctrTitle"/>
          </p:nvPr>
        </p:nvSpPr>
        <p:spPr>
          <a:xfrm>
            <a:off x="515939" y="1040967"/>
            <a:ext cx="3478211" cy="1225983"/>
          </a:xfrm>
        </p:spPr>
        <p:txBody>
          <a:bodyPr anchor="t">
            <a:normAutofit/>
          </a:bodyPr>
          <a:lstStyle>
            <a:lvl1pPr algn="l">
              <a:defRPr sz="2400">
                <a:solidFill>
                  <a:srgbClr val="EBB503"/>
                </a:solidFill>
              </a:defRPr>
            </a:lvl1pPr>
          </a:lstStyle>
          <a:p>
            <a:r>
              <a:rPr lang="it-IT" dirty="0"/>
              <a:t>Fare clic per modificare lo stile del titolo dello schema</a:t>
            </a:r>
          </a:p>
        </p:txBody>
      </p:sp>
      <p:sp>
        <p:nvSpPr>
          <p:cNvPr id="4" name="Segnaposto piè di pagina 4">
            <a:extLst>
              <a:ext uri="{FF2B5EF4-FFF2-40B4-BE49-F238E27FC236}">
                <a16:creationId xmlns:a16="http://schemas.microsoft.com/office/drawing/2014/main" id="{423CA3BB-B513-164D-A2B9-08627F2513CF}"/>
              </a:ext>
            </a:extLst>
          </p:cNvPr>
          <p:cNvSpPr>
            <a:spLocks noGrp="1"/>
          </p:cNvSpPr>
          <p:nvPr>
            <p:ph type="ftr" sz="quarter" idx="3"/>
          </p:nvPr>
        </p:nvSpPr>
        <p:spPr>
          <a:xfrm>
            <a:off x="436427" y="6070242"/>
            <a:ext cx="4114800" cy="365125"/>
          </a:xfrm>
          <a:prstGeom prst="rect">
            <a:avLst/>
          </a:prstGeom>
        </p:spPr>
        <p:txBody>
          <a:bodyPr vert="horz" lIns="91440" tIns="45720" rIns="91440" bIns="45720" rtlCol="0" anchor="ctr"/>
          <a:lstStyle>
            <a:lvl1pPr algn="l">
              <a:defRPr sz="1200" b="1" i="0">
                <a:solidFill>
                  <a:srgbClr val="24272C"/>
                </a:solidFill>
                <a:latin typeface="Aptos" panose="020B0004020202020204" pitchFamily="34" charset="0"/>
              </a:defRPr>
            </a:lvl1pPr>
          </a:lstStyle>
          <a:p>
            <a:r>
              <a:rPr lang="it-IT" dirty="0"/>
              <a:t>Titolo della Presentazione/Sezione</a:t>
            </a:r>
          </a:p>
        </p:txBody>
      </p:sp>
      <p:sp>
        <p:nvSpPr>
          <p:cNvPr id="2" name="Segnaposto contenuto 2">
            <a:extLst>
              <a:ext uri="{FF2B5EF4-FFF2-40B4-BE49-F238E27FC236}">
                <a16:creationId xmlns:a16="http://schemas.microsoft.com/office/drawing/2014/main" id="{7D19A190-57B4-86BF-CA5F-0DCAA0F37954}"/>
              </a:ext>
            </a:extLst>
          </p:cNvPr>
          <p:cNvSpPr>
            <a:spLocks noGrp="1"/>
          </p:cNvSpPr>
          <p:nvPr>
            <p:ph sz="half" idx="1"/>
          </p:nvPr>
        </p:nvSpPr>
        <p:spPr>
          <a:xfrm>
            <a:off x="515938" y="2517775"/>
            <a:ext cx="3478212" cy="3373392"/>
          </a:xfrm>
        </p:spPr>
        <p:txBody>
          <a:bodyPr>
            <a:noAutofit/>
          </a:bodyPr>
          <a:lstStyle>
            <a:lvl1pPr>
              <a:defRPr sz="1600"/>
            </a:lvl1pPr>
            <a:lvl2pPr>
              <a:defRPr sz="1600"/>
            </a:lvl2pPr>
            <a:lvl3pPr>
              <a:defRPr sz="1600"/>
            </a:lvl3pPr>
            <a:lvl4pPr>
              <a:defRPr sz="1600"/>
            </a:lvl4pPr>
            <a:lvl5pPr>
              <a:defRPr sz="1600"/>
            </a:lvl5pPr>
          </a:lstStyle>
          <a:p>
            <a:pPr lvl="0"/>
            <a:r>
              <a:rPr lang="it-IT" dirty="0"/>
              <a:t>Fare clic per modificare gli stili del testo dello schema</a:t>
            </a:r>
          </a:p>
          <a:p>
            <a:pPr lvl="1"/>
            <a:r>
              <a:rPr lang="it-IT" dirty="0"/>
              <a:t>Secondo livello</a:t>
            </a:r>
          </a:p>
          <a:p>
            <a:pPr lvl="2"/>
            <a:r>
              <a:rPr lang="it-IT" dirty="0"/>
              <a:t>Terzo livello</a:t>
            </a:r>
          </a:p>
          <a:p>
            <a:pPr lvl="3"/>
            <a:r>
              <a:rPr lang="it-IT" dirty="0"/>
              <a:t>Quarto livello</a:t>
            </a:r>
          </a:p>
          <a:p>
            <a:pPr lvl="4"/>
            <a:r>
              <a:rPr lang="it-IT" dirty="0"/>
              <a:t>Quinto livello</a:t>
            </a:r>
          </a:p>
        </p:txBody>
      </p:sp>
      <p:sp>
        <p:nvSpPr>
          <p:cNvPr id="6" name="Segnaposto immagine 5">
            <a:extLst>
              <a:ext uri="{FF2B5EF4-FFF2-40B4-BE49-F238E27FC236}">
                <a16:creationId xmlns:a16="http://schemas.microsoft.com/office/drawing/2014/main" id="{889B5B40-1DD7-EFDD-E338-B26FD3FA1B88}"/>
              </a:ext>
            </a:extLst>
          </p:cNvPr>
          <p:cNvSpPr>
            <a:spLocks noGrp="1"/>
          </p:cNvSpPr>
          <p:nvPr>
            <p:ph type="pic" sz="quarter" idx="10"/>
          </p:nvPr>
        </p:nvSpPr>
        <p:spPr>
          <a:xfrm>
            <a:off x="5334000" y="0"/>
            <a:ext cx="6858000" cy="6858000"/>
          </a:xfrm>
        </p:spPr>
        <p:txBody>
          <a:bodyPr/>
          <a:lstStyle/>
          <a:p>
            <a:endParaRPr lang="it-IT"/>
          </a:p>
        </p:txBody>
      </p:sp>
      <p:pic>
        <p:nvPicPr>
          <p:cNvPr id="8" name="Elemento grafico 7">
            <a:extLst>
              <a:ext uri="{FF2B5EF4-FFF2-40B4-BE49-F238E27FC236}">
                <a16:creationId xmlns:a16="http://schemas.microsoft.com/office/drawing/2014/main" id="{6B6FD97A-13A0-31D0-3EAE-BF5413E76ECA}"/>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515938" y="549274"/>
            <a:ext cx="1052512" cy="296744"/>
          </a:xfrm>
          <a:prstGeom prst="rect">
            <a:avLst/>
          </a:prstGeom>
        </p:spPr>
      </p:pic>
    </p:spTree>
    <p:extLst>
      <p:ext uri="{BB962C8B-B14F-4D97-AF65-F5344CB8AC3E}">
        <p14:creationId xmlns:p14="http://schemas.microsoft.com/office/powerpoint/2010/main" val="3168962545"/>
      </p:ext>
    </p:extLst>
  </p:cSld>
  <p:clrMapOvr>
    <a:masterClrMapping/>
  </p:clrMapOvr>
  <p:extLst>
    <p:ext uri="{DCECCB84-F9BA-43D5-87BE-67443E8EF086}">
      <p15:sldGuideLst xmlns:p15="http://schemas.microsoft.com/office/powerpoint/2012/main">
        <p15:guide id="1" pos="3840">
          <p15:clr>
            <a:srgbClr val="FBAE40"/>
          </p15:clr>
        </p15:guide>
        <p15:guide id="2" pos="2094">
          <p15:clr>
            <a:srgbClr val="FBAE40"/>
          </p15:clr>
        </p15:guide>
      </p15:sldGuideLst>
    </p:ext>
  </p:extLs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a:extLst>
              <a:ext uri="{FF2B5EF4-FFF2-40B4-BE49-F238E27FC236}">
                <a16:creationId xmlns:a16="http://schemas.microsoft.com/office/drawing/2014/main" id="{82FCB13A-69D9-4EAF-79CE-271E69E43E2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it-IT" dirty="0"/>
              <a:t>Fare clic per modificare lo stile del titolo dello schema</a:t>
            </a:r>
          </a:p>
        </p:txBody>
      </p:sp>
      <p:sp>
        <p:nvSpPr>
          <p:cNvPr id="3" name="Segnaposto testo 2">
            <a:extLst>
              <a:ext uri="{FF2B5EF4-FFF2-40B4-BE49-F238E27FC236}">
                <a16:creationId xmlns:a16="http://schemas.microsoft.com/office/drawing/2014/main" id="{0D2F30F7-5DB8-C121-BED2-6872AD123A2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it-IT" dirty="0"/>
              <a:t>Fare clic per modificare gli stili del testo dello schema</a:t>
            </a:r>
          </a:p>
          <a:p>
            <a:pPr lvl="1"/>
            <a:r>
              <a:rPr lang="it-IT" dirty="0"/>
              <a:t>Secondo livello</a:t>
            </a:r>
          </a:p>
          <a:p>
            <a:pPr lvl="2"/>
            <a:r>
              <a:rPr lang="it-IT" dirty="0"/>
              <a:t>Terzo livello</a:t>
            </a:r>
          </a:p>
          <a:p>
            <a:pPr lvl="3"/>
            <a:r>
              <a:rPr lang="it-IT" dirty="0"/>
              <a:t>Quarto livello</a:t>
            </a:r>
          </a:p>
          <a:p>
            <a:pPr lvl="4"/>
            <a:r>
              <a:rPr lang="it-IT" dirty="0"/>
              <a:t>Quinto livello</a:t>
            </a:r>
          </a:p>
        </p:txBody>
      </p:sp>
      <p:sp>
        <p:nvSpPr>
          <p:cNvPr id="4" name="Segnaposto data 3">
            <a:extLst>
              <a:ext uri="{FF2B5EF4-FFF2-40B4-BE49-F238E27FC236}">
                <a16:creationId xmlns:a16="http://schemas.microsoft.com/office/drawing/2014/main" id="{4A02552A-D97C-B1B1-D48D-C9EDFB868CC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b="1" i="0">
                <a:solidFill>
                  <a:srgbClr val="24272C"/>
                </a:solidFill>
                <a:latin typeface="Aptos" panose="020B0004020202020204" pitchFamily="34" charset="0"/>
              </a:defRPr>
            </a:lvl1pPr>
          </a:lstStyle>
          <a:p>
            <a:r>
              <a:rPr lang="it-IT" dirty="0"/>
              <a:t>01/01/23</a:t>
            </a:r>
          </a:p>
        </p:txBody>
      </p:sp>
      <p:sp>
        <p:nvSpPr>
          <p:cNvPr id="5" name="Segnaposto piè di pagina 4">
            <a:extLst>
              <a:ext uri="{FF2B5EF4-FFF2-40B4-BE49-F238E27FC236}">
                <a16:creationId xmlns:a16="http://schemas.microsoft.com/office/drawing/2014/main" id="{4DC171E7-6338-8B3E-4289-47BB8EC1DA4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b="1" i="0">
                <a:solidFill>
                  <a:srgbClr val="24272C"/>
                </a:solidFill>
                <a:latin typeface="Aptos" panose="020B0004020202020204" pitchFamily="34" charset="0"/>
              </a:defRPr>
            </a:lvl1pPr>
          </a:lstStyle>
          <a:p>
            <a:r>
              <a:rPr lang="it-IT" dirty="0"/>
              <a:t>Titolo della Presentazione/Sezione</a:t>
            </a:r>
          </a:p>
        </p:txBody>
      </p:sp>
      <p:sp>
        <p:nvSpPr>
          <p:cNvPr id="6" name="Segnaposto numero diapositiva 5">
            <a:extLst>
              <a:ext uri="{FF2B5EF4-FFF2-40B4-BE49-F238E27FC236}">
                <a16:creationId xmlns:a16="http://schemas.microsoft.com/office/drawing/2014/main" id="{99F0EC20-E7FB-EF31-1484-67A53731E24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b="1" i="0">
                <a:solidFill>
                  <a:srgbClr val="24272C"/>
                </a:solidFill>
                <a:latin typeface="Aptos" panose="020B0004020202020204" pitchFamily="34" charset="0"/>
              </a:defRPr>
            </a:lvl1pPr>
          </a:lstStyle>
          <a:p>
            <a:fld id="{B1C57C58-FE0C-9940-99EC-DA61732B76F4}" type="slidenum">
              <a:rPr lang="it-IT" smtClean="0"/>
              <a:pPr/>
              <a:t>‹N›</a:t>
            </a:fld>
            <a:endParaRPr lang="it-IT" dirty="0"/>
          </a:p>
        </p:txBody>
      </p:sp>
    </p:spTree>
    <p:extLst>
      <p:ext uri="{BB962C8B-B14F-4D97-AF65-F5344CB8AC3E}">
        <p14:creationId xmlns:p14="http://schemas.microsoft.com/office/powerpoint/2010/main" val="178895840"/>
      </p:ext>
    </p:extLst>
  </p:cSld>
  <p:clrMap bg1="lt1" tx1="dk1" bg2="lt2" tx2="dk2" accent1="accent1" accent2="accent2" accent3="accent3" accent4="accent4" accent5="accent5" accent6="accent6" hlink="hlink" folHlink="folHlink"/>
  <p:sldLayoutIdLst>
    <p:sldLayoutId id="2147483649" r:id="rId1"/>
    <p:sldLayoutId id="2147483675" r:id="rId2"/>
    <p:sldLayoutId id="2147483674" r:id="rId3"/>
    <p:sldLayoutId id="2147483676" r:id="rId4"/>
    <p:sldLayoutId id="2147483663" r:id="rId5"/>
    <p:sldLayoutId id="2147483678" r:id="rId6"/>
    <p:sldLayoutId id="2147483677" r:id="rId7"/>
    <p:sldLayoutId id="2147483679" r:id="rId8"/>
    <p:sldLayoutId id="2147483680" r:id="rId9"/>
    <p:sldLayoutId id="2147483681" r:id="rId10"/>
    <p:sldLayoutId id="2147483682" r:id="rId11"/>
    <p:sldLayoutId id="2147483683" r:id="rId12"/>
    <p:sldLayoutId id="2147483673" r:id="rId13"/>
    <p:sldLayoutId id="2147483684" r:id="rId14"/>
    <p:sldLayoutId id="2147483685" r:id="rId15"/>
    <p:sldLayoutId id="2147483686" r:id="rId16"/>
    <p:sldLayoutId id="2147483687" r:id="rId17"/>
  </p:sldLayoutIdLst>
  <p:hf hdr="0"/>
  <p:txStyles>
    <p:titleStyle>
      <a:lvl1pPr algn="l" defTabSz="914400" rtl="0" eaLnBrk="1" latinLnBrk="0" hangingPunct="1">
        <a:lnSpc>
          <a:spcPct val="90000"/>
        </a:lnSpc>
        <a:spcBef>
          <a:spcPct val="0"/>
        </a:spcBef>
        <a:buNone/>
        <a:defRPr sz="2600" b="1" i="0" kern="1200">
          <a:solidFill>
            <a:srgbClr val="24272C"/>
          </a:solidFill>
          <a:latin typeface="Aptos" panose="020B0004020202020204" pitchFamily="34" charset="0"/>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3200" kern="1200">
          <a:solidFill>
            <a:srgbClr val="24272C"/>
          </a:solidFill>
          <a:latin typeface="Aptos" panose="020B0004020202020204" pitchFamily="34"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3200" kern="1200">
          <a:solidFill>
            <a:srgbClr val="24272C"/>
          </a:solidFill>
          <a:latin typeface="Aptos" panose="020B0004020202020204" pitchFamily="34"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3200" kern="1200">
          <a:solidFill>
            <a:srgbClr val="24272C"/>
          </a:solidFill>
          <a:latin typeface="Aptos" panose="020B0004020202020204" pitchFamily="34"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3200" kern="1200">
          <a:solidFill>
            <a:srgbClr val="24272C"/>
          </a:solidFill>
          <a:latin typeface="Aptos" panose="020B0004020202020204" pitchFamily="34"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3200" kern="1200">
          <a:solidFill>
            <a:srgbClr val="24272C"/>
          </a:solidFill>
          <a:latin typeface="Aptos" panose="020B0004020202020204" pitchFamily="34"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325" userDrawn="1">
          <p15:clr>
            <a:srgbClr val="F26B43"/>
          </p15:clr>
        </p15:guide>
        <p15:guide id="2" pos="7355" userDrawn="1">
          <p15:clr>
            <a:srgbClr val="F26B43"/>
          </p15:clr>
        </p15:guide>
        <p15:guide id="3" orient="horz" pos="346" userDrawn="1">
          <p15:clr>
            <a:srgbClr val="F26B43"/>
          </p15:clr>
        </p15:guide>
        <p15:guide id="4" orient="horz" pos="3974" userDrawn="1">
          <p15:clr>
            <a:srgbClr val="F26B43"/>
          </p15:clr>
        </p15:guide>
        <p15:guide id="5" pos="393" userDrawn="1">
          <p15:clr>
            <a:srgbClr val="F26B43"/>
          </p15:clr>
        </p15:guide>
        <p15:guide id="6" pos="7287" userDrawn="1">
          <p15:clr>
            <a:srgbClr val="F26B43"/>
          </p15:clr>
        </p15:guide>
        <p15:guide id="7" pos="3840" userDrawn="1">
          <p15:clr>
            <a:srgbClr val="F26B43"/>
          </p15:clr>
        </p15:guide>
        <p15:guide id="8" orient="horz" pos="2160" userDrawn="1">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5.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5.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5.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5.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5.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5.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5.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5.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5.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5.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5.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5.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5.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5.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5.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5.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5.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5.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5.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5.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5.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5.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5.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5.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5.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5.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5.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5.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5.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5.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5.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5.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5.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5.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5.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5.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5.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5.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5.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15.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2268862-9237-8B53-9450-DAE0740E2944}"/>
              </a:ext>
            </a:extLst>
          </p:cNvPr>
          <p:cNvSpPr>
            <a:spLocks noGrp="1"/>
          </p:cNvSpPr>
          <p:nvPr>
            <p:ph type="ctrTitle"/>
          </p:nvPr>
        </p:nvSpPr>
        <p:spPr>
          <a:xfrm>
            <a:off x="515938" y="549275"/>
            <a:ext cx="11160125" cy="1189584"/>
          </a:xfrm>
        </p:spPr>
        <p:txBody>
          <a:bodyPr>
            <a:noAutofit/>
          </a:bodyPr>
          <a:lstStyle/>
          <a:p>
            <a:r>
              <a:rPr lang="it-IT" sz="3600" dirty="0"/>
              <a:t>Il Patto di famiglia:</a:t>
            </a:r>
            <a:br>
              <a:rPr lang="it-IT" sz="3600" dirty="0"/>
            </a:br>
            <a:r>
              <a:rPr lang="it-IT" sz="3600" dirty="0"/>
              <a:t>profili civilistici e fiscali di interesse notarile</a:t>
            </a:r>
          </a:p>
        </p:txBody>
      </p:sp>
      <p:sp>
        <p:nvSpPr>
          <p:cNvPr id="3" name="Sottotitolo 2">
            <a:extLst>
              <a:ext uri="{FF2B5EF4-FFF2-40B4-BE49-F238E27FC236}">
                <a16:creationId xmlns:a16="http://schemas.microsoft.com/office/drawing/2014/main" id="{D19AFDDD-D712-DA17-BB99-98CC3B0DE927}"/>
              </a:ext>
            </a:extLst>
          </p:cNvPr>
          <p:cNvSpPr>
            <a:spLocks noGrp="1"/>
          </p:cNvSpPr>
          <p:nvPr>
            <p:ph type="subTitle" idx="1"/>
          </p:nvPr>
        </p:nvSpPr>
        <p:spPr>
          <a:xfrm>
            <a:off x="515937" y="2263514"/>
            <a:ext cx="11160125" cy="839449"/>
          </a:xfrm>
        </p:spPr>
        <p:txBody>
          <a:bodyPr>
            <a:normAutofit/>
          </a:bodyPr>
          <a:lstStyle/>
          <a:p>
            <a:r>
              <a:rPr lang="it-IT" sz="3200" b="1" dirty="0"/>
              <a:t>Diego Barone</a:t>
            </a:r>
          </a:p>
        </p:txBody>
      </p:sp>
    </p:spTree>
    <p:extLst>
      <p:ext uri="{BB962C8B-B14F-4D97-AF65-F5344CB8AC3E}">
        <p14:creationId xmlns:p14="http://schemas.microsoft.com/office/powerpoint/2010/main" val="41040400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9CE5F30-37AE-7BDE-227F-7D14D5077697}"/>
            </a:ext>
          </a:extLst>
        </p:cNvPr>
        <p:cNvGrpSpPr/>
        <p:nvPr/>
      </p:nvGrpSpPr>
      <p:grpSpPr>
        <a:xfrm>
          <a:off x="0" y="0"/>
          <a:ext cx="0" cy="0"/>
          <a:chOff x="0" y="0"/>
          <a:chExt cx="0" cy="0"/>
        </a:xfrm>
      </p:grpSpPr>
      <p:sp>
        <p:nvSpPr>
          <p:cNvPr id="2" name="Titolo 1">
            <a:extLst>
              <a:ext uri="{FF2B5EF4-FFF2-40B4-BE49-F238E27FC236}">
                <a16:creationId xmlns:a16="http://schemas.microsoft.com/office/drawing/2014/main" id="{CAAC5F96-5316-BDA4-971F-B5C968AB7F74}"/>
              </a:ext>
            </a:extLst>
          </p:cNvPr>
          <p:cNvSpPr>
            <a:spLocks noGrp="1"/>
          </p:cNvSpPr>
          <p:nvPr>
            <p:ph type="ctrTitle"/>
          </p:nvPr>
        </p:nvSpPr>
        <p:spPr/>
        <p:txBody>
          <a:bodyPr>
            <a:normAutofit fontScale="90000"/>
          </a:bodyPr>
          <a:lstStyle/>
          <a:p>
            <a:r>
              <a:rPr lang="it-IT" dirty="0"/>
              <a:t>Il Patto di famiglia: profili civilistici e fiscali di interesse notarile</a:t>
            </a:r>
          </a:p>
        </p:txBody>
      </p:sp>
      <p:sp>
        <p:nvSpPr>
          <p:cNvPr id="3" name="Segnaposto contenuto 2">
            <a:extLst>
              <a:ext uri="{FF2B5EF4-FFF2-40B4-BE49-F238E27FC236}">
                <a16:creationId xmlns:a16="http://schemas.microsoft.com/office/drawing/2014/main" id="{13E877F2-5F2C-9361-8363-24685501EA58}"/>
              </a:ext>
            </a:extLst>
          </p:cNvPr>
          <p:cNvSpPr>
            <a:spLocks noGrp="1"/>
          </p:cNvSpPr>
          <p:nvPr>
            <p:ph sz="half" idx="1"/>
          </p:nvPr>
        </p:nvSpPr>
        <p:spPr>
          <a:xfrm>
            <a:off x="515937" y="1825625"/>
            <a:ext cx="11160125" cy="3373392"/>
          </a:xfrm>
        </p:spPr>
        <p:txBody>
          <a:bodyPr/>
          <a:lstStyle/>
          <a:p>
            <a:pPr marL="0" indent="0" algn="just">
              <a:buNone/>
            </a:pPr>
            <a:endParaRPr lang="it-IT" dirty="0"/>
          </a:p>
          <a:p>
            <a:pPr marL="0" indent="0" algn="just">
              <a:buNone/>
            </a:pPr>
            <a:endParaRPr lang="it-IT" dirty="0"/>
          </a:p>
          <a:p>
            <a:pPr marL="0" indent="0" algn="just">
              <a:buNone/>
            </a:pPr>
            <a:endParaRPr lang="it-IT" dirty="0"/>
          </a:p>
          <a:p>
            <a:pPr marL="0" indent="0" algn="ctr">
              <a:buNone/>
            </a:pPr>
            <a:r>
              <a:rPr lang="it-IT" dirty="0"/>
              <a:t>La sentenza della Corte Costituzionale </a:t>
            </a:r>
            <a:r>
              <a:rPr lang="it-IT" b="1" dirty="0"/>
              <a:t>(sentenza n. 120 del 23 giugno 2020)</a:t>
            </a:r>
            <a:endParaRPr lang="it-IT" dirty="0"/>
          </a:p>
        </p:txBody>
      </p:sp>
    </p:spTree>
    <p:extLst>
      <p:ext uri="{BB962C8B-B14F-4D97-AF65-F5344CB8AC3E}">
        <p14:creationId xmlns:p14="http://schemas.microsoft.com/office/powerpoint/2010/main" val="202183523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1164D87-9952-1E4A-593E-3FA559C16829}"/>
            </a:ext>
          </a:extLst>
        </p:cNvPr>
        <p:cNvGrpSpPr/>
        <p:nvPr/>
      </p:nvGrpSpPr>
      <p:grpSpPr>
        <a:xfrm>
          <a:off x="0" y="0"/>
          <a:ext cx="0" cy="0"/>
          <a:chOff x="0" y="0"/>
          <a:chExt cx="0" cy="0"/>
        </a:xfrm>
      </p:grpSpPr>
      <p:sp>
        <p:nvSpPr>
          <p:cNvPr id="2" name="Titolo 1">
            <a:extLst>
              <a:ext uri="{FF2B5EF4-FFF2-40B4-BE49-F238E27FC236}">
                <a16:creationId xmlns:a16="http://schemas.microsoft.com/office/drawing/2014/main" id="{026E2E16-52A5-50E3-B543-99179175A6D7}"/>
              </a:ext>
            </a:extLst>
          </p:cNvPr>
          <p:cNvSpPr>
            <a:spLocks noGrp="1"/>
          </p:cNvSpPr>
          <p:nvPr>
            <p:ph type="ctrTitle"/>
          </p:nvPr>
        </p:nvSpPr>
        <p:spPr/>
        <p:txBody>
          <a:bodyPr>
            <a:normAutofit fontScale="90000"/>
          </a:bodyPr>
          <a:lstStyle/>
          <a:p>
            <a:r>
              <a:rPr lang="it-IT" dirty="0"/>
              <a:t>Il Patto di famiglia: profili civilistici e fiscali di interesse notarile</a:t>
            </a:r>
          </a:p>
        </p:txBody>
      </p:sp>
      <p:sp>
        <p:nvSpPr>
          <p:cNvPr id="3" name="Segnaposto contenuto 2">
            <a:extLst>
              <a:ext uri="{FF2B5EF4-FFF2-40B4-BE49-F238E27FC236}">
                <a16:creationId xmlns:a16="http://schemas.microsoft.com/office/drawing/2014/main" id="{0DCE49FC-F20A-24BE-56C1-0B128372BF78}"/>
              </a:ext>
            </a:extLst>
          </p:cNvPr>
          <p:cNvSpPr>
            <a:spLocks noGrp="1"/>
          </p:cNvSpPr>
          <p:nvPr>
            <p:ph sz="half" idx="1"/>
          </p:nvPr>
        </p:nvSpPr>
        <p:spPr>
          <a:xfrm>
            <a:off x="515937" y="1825625"/>
            <a:ext cx="11160125" cy="3373392"/>
          </a:xfrm>
        </p:spPr>
        <p:txBody>
          <a:bodyPr/>
          <a:lstStyle/>
          <a:p>
            <a:pPr marL="0" indent="0" algn="just">
              <a:buNone/>
            </a:pPr>
            <a:r>
              <a:rPr lang="it-IT" dirty="0"/>
              <a:t>Con la </a:t>
            </a:r>
            <a:r>
              <a:rPr lang="it-IT" b="1" dirty="0"/>
              <a:t>sentenza n. 120 del 23 giugno 2020, </a:t>
            </a:r>
            <a:r>
              <a:rPr lang="it-IT" dirty="0"/>
              <a:t>la Corte Costituzionale, chiamata a decidere sulla legittimità costituzionale proprio dell'articolo 3, comma 4-ter, del T.U.S. vigente nel 2006, in relazione alla mancata estensione dell’agevolazione al coniuge del disponente, ha ritenuto la norma legittima, dichiarando non fondate le questioni di legittimità costituzionale sollevate con riferimento agli artt. 3, primo comma (principio di uguaglianza), e 29 (tutela della famiglia) della Costituzione.</a:t>
            </a:r>
          </a:p>
        </p:txBody>
      </p:sp>
    </p:spTree>
    <p:extLst>
      <p:ext uri="{BB962C8B-B14F-4D97-AF65-F5344CB8AC3E}">
        <p14:creationId xmlns:p14="http://schemas.microsoft.com/office/powerpoint/2010/main" val="160365002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56E8191-36B3-3A22-D38F-E031AE222D7C}"/>
            </a:ext>
          </a:extLst>
        </p:cNvPr>
        <p:cNvGrpSpPr/>
        <p:nvPr/>
      </p:nvGrpSpPr>
      <p:grpSpPr>
        <a:xfrm>
          <a:off x="0" y="0"/>
          <a:ext cx="0" cy="0"/>
          <a:chOff x="0" y="0"/>
          <a:chExt cx="0" cy="0"/>
        </a:xfrm>
      </p:grpSpPr>
      <p:sp>
        <p:nvSpPr>
          <p:cNvPr id="2" name="Titolo 1">
            <a:extLst>
              <a:ext uri="{FF2B5EF4-FFF2-40B4-BE49-F238E27FC236}">
                <a16:creationId xmlns:a16="http://schemas.microsoft.com/office/drawing/2014/main" id="{3F599A3E-BD43-C21D-C2F7-491EB7ECE11B}"/>
              </a:ext>
            </a:extLst>
          </p:cNvPr>
          <p:cNvSpPr>
            <a:spLocks noGrp="1"/>
          </p:cNvSpPr>
          <p:nvPr>
            <p:ph type="ctrTitle"/>
          </p:nvPr>
        </p:nvSpPr>
        <p:spPr/>
        <p:txBody>
          <a:bodyPr>
            <a:normAutofit fontScale="90000"/>
          </a:bodyPr>
          <a:lstStyle/>
          <a:p>
            <a:r>
              <a:rPr lang="it-IT" dirty="0"/>
              <a:t>Il Patto di famiglia: profili civilistici e fiscali di interesse notarile</a:t>
            </a:r>
          </a:p>
        </p:txBody>
      </p:sp>
      <p:sp>
        <p:nvSpPr>
          <p:cNvPr id="3" name="Segnaposto contenuto 2">
            <a:extLst>
              <a:ext uri="{FF2B5EF4-FFF2-40B4-BE49-F238E27FC236}">
                <a16:creationId xmlns:a16="http://schemas.microsoft.com/office/drawing/2014/main" id="{89F5DFEA-1316-5837-7E69-641738B31989}"/>
              </a:ext>
            </a:extLst>
          </p:cNvPr>
          <p:cNvSpPr>
            <a:spLocks noGrp="1"/>
          </p:cNvSpPr>
          <p:nvPr>
            <p:ph sz="half" idx="1"/>
          </p:nvPr>
        </p:nvSpPr>
        <p:spPr>
          <a:xfrm>
            <a:off x="515937" y="1825625"/>
            <a:ext cx="11160125" cy="3373392"/>
          </a:xfrm>
        </p:spPr>
        <p:txBody>
          <a:bodyPr/>
          <a:lstStyle/>
          <a:p>
            <a:pPr marL="0" indent="0" algn="just">
              <a:buNone/>
            </a:pPr>
            <a:r>
              <a:rPr lang="it-IT" dirty="0"/>
              <a:t>La Corte Costituzionale, dopo aver ricordato come «l'esenzione in discorso mira … ad agevolare - attraverso l'eliminazione dell'onere fiscale correlato al trasferimento per successione o donazione - la continuità generazionale dell'impresa nell'ambito dei discendenti nella famiglia in occasione della successione </a:t>
            </a:r>
            <a:r>
              <a:rPr lang="it-IT" i="1" dirty="0" err="1"/>
              <a:t>mortis</a:t>
            </a:r>
            <a:r>
              <a:rPr lang="it-IT" i="1" dirty="0"/>
              <a:t> causa</a:t>
            </a:r>
            <a:r>
              <a:rPr lang="it-IT" dirty="0"/>
              <a:t>, rispetto alla quale il trasferimento a seguito di donazione può rappresentare una vicenda sostanzialmente anticipatoria», afferma che tale norma agevolativa, per come è strutturata, costituisce </a:t>
            </a:r>
            <a:r>
              <a:rPr lang="it-IT" b="1" dirty="0"/>
              <a:t>esercizio da parte del legislatore del potere discrezionale </a:t>
            </a:r>
            <a:r>
              <a:rPr lang="it-IT" dirty="0"/>
              <a:t>allo stesso spettante nella individuazione della «platea dei soggetti beneficiari della riduzione dell’imposta», non censurabile in termini di arbitrarietà o irrazionalità, non assumendo «il tratto di un mero privilegio».</a:t>
            </a:r>
          </a:p>
        </p:txBody>
      </p:sp>
    </p:spTree>
    <p:extLst>
      <p:ext uri="{BB962C8B-B14F-4D97-AF65-F5344CB8AC3E}">
        <p14:creationId xmlns:p14="http://schemas.microsoft.com/office/powerpoint/2010/main" val="85455292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F155B8F-FD5A-86EE-FBBB-BE1FDFC9C32F}"/>
            </a:ext>
          </a:extLst>
        </p:cNvPr>
        <p:cNvGrpSpPr/>
        <p:nvPr/>
      </p:nvGrpSpPr>
      <p:grpSpPr>
        <a:xfrm>
          <a:off x="0" y="0"/>
          <a:ext cx="0" cy="0"/>
          <a:chOff x="0" y="0"/>
          <a:chExt cx="0" cy="0"/>
        </a:xfrm>
      </p:grpSpPr>
      <p:sp>
        <p:nvSpPr>
          <p:cNvPr id="2" name="Titolo 1">
            <a:extLst>
              <a:ext uri="{FF2B5EF4-FFF2-40B4-BE49-F238E27FC236}">
                <a16:creationId xmlns:a16="http://schemas.microsoft.com/office/drawing/2014/main" id="{EC274F11-41DF-BBF7-8B46-5009785FAF7E}"/>
              </a:ext>
            </a:extLst>
          </p:cNvPr>
          <p:cNvSpPr>
            <a:spLocks noGrp="1"/>
          </p:cNvSpPr>
          <p:nvPr>
            <p:ph type="ctrTitle"/>
          </p:nvPr>
        </p:nvSpPr>
        <p:spPr/>
        <p:txBody>
          <a:bodyPr>
            <a:normAutofit fontScale="90000"/>
          </a:bodyPr>
          <a:lstStyle/>
          <a:p>
            <a:r>
              <a:rPr lang="it-IT" dirty="0"/>
              <a:t>Il Patto di famiglia: profili civilistici e fiscali di interesse notarile</a:t>
            </a:r>
          </a:p>
        </p:txBody>
      </p:sp>
      <p:sp>
        <p:nvSpPr>
          <p:cNvPr id="3" name="Segnaposto contenuto 2">
            <a:extLst>
              <a:ext uri="{FF2B5EF4-FFF2-40B4-BE49-F238E27FC236}">
                <a16:creationId xmlns:a16="http://schemas.microsoft.com/office/drawing/2014/main" id="{2EE255A5-5E5A-4583-9485-728DFB1A21E7}"/>
              </a:ext>
            </a:extLst>
          </p:cNvPr>
          <p:cNvSpPr>
            <a:spLocks noGrp="1"/>
          </p:cNvSpPr>
          <p:nvPr>
            <p:ph sz="half" idx="1"/>
          </p:nvPr>
        </p:nvSpPr>
        <p:spPr>
          <a:xfrm>
            <a:off x="515937" y="1825625"/>
            <a:ext cx="11160125" cy="3373392"/>
          </a:xfrm>
        </p:spPr>
        <p:txBody>
          <a:bodyPr/>
          <a:lstStyle/>
          <a:p>
            <a:pPr marL="0" indent="0" algn="just">
              <a:buNone/>
            </a:pPr>
            <a:r>
              <a:rPr lang="it-IT" dirty="0"/>
              <a:t>Osserva la Corte, «si è ... al cospetto di fattispecie rispetto alle quali il legislatore ha </a:t>
            </a:r>
            <a:r>
              <a:rPr lang="it-IT" b="1" dirty="0"/>
              <a:t>discrezionalmente</a:t>
            </a:r>
            <a:r>
              <a:rPr lang="it-IT" dirty="0"/>
              <a:t> individuato la platea dei soggetti beneficiari della riduzione dell'imposta in considerazione delle specifiche peculiarità che le caratterizzano».</a:t>
            </a:r>
          </a:p>
          <a:p>
            <a:pPr marL="0" indent="0" algn="just">
              <a:buNone/>
            </a:pPr>
            <a:r>
              <a:rPr lang="it-IT" dirty="0"/>
              <a:t>In proposito, infatti, «assume rilievo la specifica struttura della norma in questione, che appare riconducibile, innanzitutto, all'ambito delle </a:t>
            </a:r>
            <a:r>
              <a:rPr lang="it-IT" b="1" dirty="0"/>
              <a:t>agevolazioni propriamente tali</a:t>
            </a:r>
            <a:r>
              <a:rPr lang="it-IT" dirty="0"/>
              <a:t>. Essa … dispone un'esenzione a fronte di una riconosciuta capacità contributiva, … : non presenta quindi alcun carattere strutturale, come del resto è evidentemente confermato anche dalla sua natura opzionale».</a:t>
            </a:r>
          </a:p>
        </p:txBody>
      </p:sp>
    </p:spTree>
    <p:extLst>
      <p:ext uri="{BB962C8B-B14F-4D97-AF65-F5344CB8AC3E}">
        <p14:creationId xmlns:p14="http://schemas.microsoft.com/office/powerpoint/2010/main" val="365532459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375249F-F2BD-BEA3-F674-7995B7204848}"/>
            </a:ext>
          </a:extLst>
        </p:cNvPr>
        <p:cNvGrpSpPr/>
        <p:nvPr/>
      </p:nvGrpSpPr>
      <p:grpSpPr>
        <a:xfrm>
          <a:off x="0" y="0"/>
          <a:ext cx="0" cy="0"/>
          <a:chOff x="0" y="0"/>
          <a:chExt cx="0" cy="0"/>
        </a:xfrm>
      </p:grpSpPr>
      <p:sp>
        <p:nvSpPr>
          <p:cNvPr id="2" name="Titolo 1">
            <a:extLst>
              <a:ext uri="{FF2B5EF4-FFF2-40B4-BE49-F238E27FC236}">
                <a16:creationId xmlns:a16="http://schemas.microsoft.com/office/drawing/2014/main" id="{45D69273-E617-C479-1397-0F54DF809431}"/>
              </a:ext>
            </a:extLst>
          </p:cNvPr>
          <p:cNvSpPr>
            <a:spLocks noGrp="1"/>
          </p:cNvSpPr>
          <p:nvPr>
            <p:ph type="ctrTitle"/>
          </p:nvPr>
        </p:nvSpPr>
        <p:spPr/>
        <p:txBody>
          <a:bodyPr>
            <a:normAutofit fontScale="90000"/>
          </a:bodyPr>
          <a:lstStyle/>
          <a:p>
            <a:r>
              <a:rPr lang="it-IT" dirty="0"/>
              <a:t>Il Patto di famiglia: profili civilistici e fiscali di interesse notarile</a:t>
            </a:r>
          </a:p>
        </p:txBody>
      </p:sp>
      <p:sp>
        <p:nvSpPr>
          <p:cNvPr id="3" name="Segnaposto contenuto 2">
            <a:extLst>
              <a:ext uri="{FF2B5EF4-FFF2-40B4-BE49-F238E27FC236}">
                <a16:creationId xmlns:a16="http://schemas.microsoft.com/office/drawing/2014/main" id="{D92FEAB4-C8B6-39C9-FFB2-4705E2173B29}"/>
              </a:ext>
            </a:extLst>
          </p:cNvPr>
          <p:cNvSpPr>
            <a:spLocks noGrp="1"/>
          </p:cNvSpPr>
          <p:nvPr>
            <p:ph sz="half" idx="1"/>
          </p:nvPr>
        </p:nvSpPr>
        <p:spPr>
          <a:xfrm>
            <a:off x="515937" y="1825625"/>
            <a:ext cx="11160125" cy="3373392"/>
          </a:xfrm>
        </p:spPr>
        <p:txBody>
          <a:bodyPr/>
          <a:lstStyle/>
          <a:p>
            <a:pPr marL="0" indent="0" algn="just">
              <a:buNone/>
            </a:pPr>
            <a:r>
              <a:rPr lang="it-IT" dirty="0"/>
              <a:t>Tuttavia, secondo la Corte Costituzionale «la finalità di agevolare la continuità della gestione familiare di un'impresa, per come considerata nella struttura della esenzione in oggetto, appare </a:t>
            </a:r>
            <a:r>
              <a:rPr lang="it-IT" b="1" dirty="0"/>
              <a:t>eccedente rispetto al </a:t>
            </a:r>
            <a:r>
              <a:rPr lang="it-IT" b="1" i="1" dirty="0"/>
              <a:t>favor </a:t>
            </a:r>
            <a:r>
              <a:rPr lang="it-IT" b="1" i="1" dirty="0" err="1"/>
              <a:t>familiae</a:t>
            </a:r>
            <a:r>
              <a:rPr lang="it-IT" b="1" i="1" dirty="0"/>
              <a:t> </a:t>
            </a:r>
            <a:r>
              <a:rPr lang="it-IT" dirty="0"/>
              <a:t>espresso dall'art. 29 Cost.».</a:t>
            </a:r>
          </a:p>
          <a:p>
            <a:pPr marL="0" indent="0" algn="just">
              <a:buNone/>
            </a:pPr>
            <a:r>
              <a:rPr lang="it-IT" dirty="0"/>
              <a:t>Infatti, la norma in oggetto, «che </a:t>
            </a:r>
            <a:r>
              <a:rPr lang="it-IT" b="1" dirty="0"/>
              <a:t>soprattutto prescinde completamente dalla verifica di uno stato di bisogno</a:t>
            </a:r>
            <a:r>
              <a:rPr lang="it-IT" dirty="0"/>
              <a:t>, risulta eccedente rispetto alla protezione offerta dai «principali precetti costituzionali (artt. Da 29 a 31 Cost.) posti a tutela della famiglia e, in particolare, delle situazioni di potenziale fragilità in essa ravvisabili».</a:t>
            </a:r>
          </a:p>
        </p:txBody>
      </p:sp>
    </p:spTree>
    <p:extLst>
      <p:ext uri="{BB962C8B-B14F-4D97-AF65-F5344CB8AC3E}">
        <p14:creationId xmlns:p14="http://schemas.microsoft.com/office/powerpoint/2010/main" val="276131041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933F086-BD43-8839-BA41-694269143690}"/>
            </a:ext>
          </a:extLst>
        </p:cNvPr>
        <p:cNvGrpSpPr/>
        <p:nvPr/>
      </p:nvGrpSpPr>
      <p:grpSpPr>
        <a:xfrm>
          <a:off x="0" y="0"/>
          <a:ext cx="0" cy="0"/>
          <a:chOff x="0" y="0"/>
          <a:chExt cx="0" cy="0"/>
        </a:xfrm>
      </p:grpSpPr>
      <p:sp>
        <p:nvSpPr>
          <p:cNvPr id="2" name="Titolo 1">
            <a:extLst>
              <a:ext uri="{FF2B5EF4-FFF2-40B4-BE49-F238E27FC236}">
                <a16:creationId xmlns:a16="http://schemas.microsoft.com/office/drawing/2014/main" id="{B6448369-578A-F483-BA2C-A8FB7EB48F46}"/>
              </a:ext>
            </a:extLst>
          </p:cNvPr>
          <p:cNvSpPr>
            <a:spLocks noGrp="1"/>
          </p:cNvSpPr>
          <p:nvPr>
            <p:ph type="ctrTitle"/>
          </p:nvPr>
        </p:nvSpPr>
        <p:spPr/>
        <p:txBody>
          <a:bodyPr>
            <a:normAutofit fontScale="90000"/>
          </a:bodyPr>
          <a:lstStyle/>
          <a:p>
            <a:r>
              <a:rPr lang="it-IT" dirty="0"/>
              <a:t>Il Patto di famiglia: profili civilistici e fiscali di interesse notarile</a:t>
            </a:r>
          </a:p>
        </p:txBody>
      </p:sp>
      <p:sp>
        <p:nvSpPr>
          <p:cNvPr id="3" name="Segnaposto contenuto 2">
            <a:extLst>
              <a:ext uri="{FF2B5EF4-FFF2-40B4-BE49-F238E27FC236}">
                <a16:creationId xmlns:a16="http://schemas.microsoft.com/office/drawing/2014/main" id="{06A11558-A046-EC22-B046-F18C21C19591}"/>
              </a:ext>
            </a:extLst>
          </p:cNvPr>
          <p:cNvSpPr>
            <a:spLocks noGrp="1"/>
          </p:cNvSpPr>
          <p:nvPr>
            <p:ph sz="half" idx="1"/>
          </p:nvPr>
        </p:nvSpPr>
        <p:spPr>
          <a:xfrm>
            <a:off x="515937" y="1825625"/>
            <a:ext cx="11160125" cy="3373392"/>
          </a:xfrm>
        </p:spPr>
        <p:txBody>
          <a:bodyPr/>
          <a:lstStyle/>
          <a:p>
            <a:pPr marL="0" indent="0" algn="just">
              <a:buNone/>
            </a:pPr>
            <a:r>
              <a:rPr lang="it-IT" dirty="0"/>
              <a:t>Allo stesso modo, «l'agevolazione disposta dalla norma in esame </a:t>
            </a:r>
            <a:r>
              <a:rPr lang="it-IT" b="1" dirty="0"/>
              <a:t>eccede altresì</a:t>
            </a:r>
            <a:r>
              <a:rPr lang="it-IT" dirty="0"/>
              <a:t>, per come strutturata</a:t>
            </a:r>
            <a:r>
              <a:rPr lang="it-IT" b="1" dirty="0"/>
              <a:t>, l'ambito di operatività dell'art. 41 Cost., </a:t>
            </a:r>
            <a:r>
              <a:rPr lang="it-IT" dirty="0"/>
              <a:t>che costituisce l'altro riferimento costituzionale a cui essa potrebbe essere astrattamente riferibile … In concreto, … l'esenzione di cui all'art. 3, comma 4-ter, del d.lgs. n. 346 del 1990 viene accordata prescindendo da qualsiasi considerazione delle dimensioni dell'impresa, di particolari congiunture economiche sfavorevoli o di indici dai quali sia desumibile la difficoltà dei successori nel corrispondere l'imposta … non risulta immediato ipotizzare che i problemi di liquidità derivanti dagli oneri conseguenti alla vigente imposta di successione possano, nella normalità dei casi, mettere in pericolo la sopravvivenza dell'impresa».</a:t>
            </a:r>
          </a:p>
        </p:txBody>
      </p:sp>
    </p:spTree>
    <p:extLst>
      <p:ext uri="{BB962C8B-B14F-4D97-AF65-F5344CB8AC3E}">
        <p14:creationId xmlns:p14="http://schemas.microsoft.com/office/powerpoint/2010/main" val="356322651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1092940-D574-7DA6-B22E-3F593680C1A4}"/>
            </a:ext>
          </a:extLst>
        </p:cNvPr>
        <p:cNvGrpSpPr/>
        <p:nvPr/>
      </p:nvGrpSpPr>
      <p:grpSpPr>
        <a:xfrm>
          <a:off x="0" y="0"/>
          <a:ext cx="0" cy="0"/>
          <a:chOff x="0" y="0"/>
          <a:chExt cx="0" cy="0"/>
        </a:xfrm>
      </p:grpSpPr>
      <p:sp>
        <p:nvSpPr>
          <p:cNvPr id="2" name="Titolo 1">
            <a:extLst>
              <a:ext uri="{FF2B5EF4-FFF2-40B4-BE49-F238E27FC236}">
                <a16:creationId xmlns:a16="http://schemas.microsoft.com/office/drawing/2014/main" id="{A253D12E-D663-B20E-0A86-4111F00A9DAD}"/>
              </a:ext>
            </a:extLst>
          </p:cNvPr>
          <p:cNvSpPr>
            <a:spLocks noGrp="1"/>
          </p:cNvSpPr>
          <p:nvPr>
            <p:ph type="ctrTitle"/>
          </p:nvPr>
        </p:nvSpPr>
        <p:spPr/>
        <p:txBody>
          <a:bodyPr>
            <a:normAutofit fontScale="90000"/>
          </a:bodyPr>
          <a:lstStyle/>
          <a:p>
            <a:r>
              <a:rPr lang="it-IT" dirty="0"/>
              <a:t>Il Patto di famiglia: profili civilistici e fiscali di interesse notarile</a:t>
            </a:r>
          </a:p>
        </p:txBody>
      </p:sp>
      <p:sp>
        <p:nvSpPr>
          <p:cNvPr id="3" name="Segnaposto contenuto 2">
            <a:extLst>
              <a:ext uri="{FF2B5EF4-FFF2-40B4-BE49-F238E27FC236}">
                <a16:creationId xmlns:a16="http://schemas.microsoft.com/office/drawing/2014/main" id="{09756659-0CED-3756-6B9A-E6CF8F3B9D04}"/>
              </a:ext>
            </a:extLst>
          </p:cNvPr>
          <p:cNvSpPr>
            <a:spLocks noGrp="1"/>
          </p:cNvSpPr>
          <p:nvPr>
            <p:ph sz="half" idx="1"/>
          </p:nvPr>
        </p:nvSpPr>
        <p:spPr>
          <a:xfrm>
            <a:off x="515937" y="1825624"/>
            <a:ext cx="11160125" cy="3660775"/>
          </a:xfrm>
        </p:spPr>
        <p:txBody>
          <a:bodyPr/>
          <a:lstStyle/>
          <a:p>
            <a:pPr marL="0" indent="0" algn="just">
              <a:buNone/>
            </a:pPr>
            <a:r>
              <a:rPr lang="it-IT" dirty="0"/>
              <a:t>Continua la Corte, «risulta in concreto eccessivo che anche trasferimenti di grandi aziende, di rami di esse o di quote di società, che possono valere centinaia di milioni o addirittura diversi miliardi di euro, vengano interamente esentati dall'imposta, anche quando i beneficiari sarebbero pienamente in grado di assolvere l'onere fiscale.</a:t>
            </a:r>
          </a:p>
          <a:p>
            <a:pPr marL="0" indent="0" algn="just">
              <a:buNone/>
            </a:pPr>
            <a:r>
              <a:rPr lang="it-IT" b="1" dirty="0"/>
              <a:t>Ciò rende l'esenzione in discorso, per come strutturata, in parte disallineata rispetto alla finalità</a:t>
            </a:r>
            <a:r>
              <a:rPr lang="it-IT" dirty="0"/>
              <a:t>, in sé certamente meritevole di tutela, di garantire la sopravvivenza dell'impresa e quindi di evitare la dissipazione dell'universo dei valori sociali ad essa indubbiamente riferibili, che derivano dalla sua capacità, in varie forme e modi, di promuovere l'utilità sociale».</a:t>
            </a:r>
          </a:p>
        </p:txBody>
      </p:sp>
    </p:spTree>
    <p:extLst>
      <p:ext uri="{BB962C8B-B14F-4D97-AF65-F5344CB8AC3E}">
        <p14:creationId xmlns:p14="http://schemas.microsoft.com/office/powerpoint/2010/main" val="123391031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87DC7AA-9FCC-2D48-BE38-C99CF8711398}"/>
            </a:ext>
          </a:extLst>
        </p:cNvPr>
        <p:cNvGrpSpPr/>
        <p:nvPr/>
      </p:nvGrpSpPr>
      <p:grpSpPr>
        <a:xfrm>
          <a:off x="0" y="0"/>
          <a:ext cx="0" cy="0"/>
          <a:chOff x="0" y="0"/>
          <a:chExt cx="0" cy="0"/>
        </a:xfrm>
      </p:grpSpPr>
      <p:sp>
        <p:nvSpPr>
          <p:cNvPr id="2" name="Titolo 1">
            <a:extLst>
              <a:ext uri="{FF2B5EF4-FFF2-40B4-BE49-F238E27FC236}">
                <a16:creationId xmlns:a16="http://schemas.microsoft.com/office/drawing/2014/main" id="{B06B57F7-EE47-CF4A-7907-DE58AA1659FC}"/>
              </a:ext>
            </a:extLst>
          </p:cNvPr>
          <p:cNvSpPr>
            <a:spLocks noGrp="1"/>
          </p:cNvSpPr>
          <p:nvPr>
            <p:ph type="ctrTitle"/>
          </p:nvPr>
        </p:nvSpPr>
        <p:spPr/>
        <p:txBody>
          <a:bodyPr>
            <a:normAutofit fontScale="90000"/>
          </a:bodyPr>
          <a:lstStyle/>
          <a:p>
            <a:r>
              <a:rPr lang="it-IT" dirty="0"/>
              <a:t>Il Patto di famiglia: profili civilistici e fiscali di interesse notarile</a:t>
            </a:r>
          </a:p>
        </p:txBody>
      </p:sp>
      <p:sp>
        <p:nvSpPr>
          <p:cNvPr id="3" name="Segnaposto contenuto 2">
            <a:extLst>
              <a:ext uri="{FF2B5EF4-FFF2-40B4-BE49-F238E27FC236}">
                <a16:creationId xmlns:a16="http://schemas.microsoft.com/office/drawing/2014/main" id="{29D771C1-DCA5-A238-D67A-4E084C619338}"/>
              </a:ext>
            </a:extLst>
          </p:cNvPr>
          <p:cNvSpPr>
            <a:spLocks noGrp="1"/>
          </p:cNvSpPr>
          <p:nvPr>
            <p:ph sz="half" idx="1"/>
          </p:nvPr>
        </p:nvSpPr>
        <p:spPr>
          <a:xfrm>
            <a:off x="515937" y="1089275"/>
            <a:ext cx="11160125" cy="4872860"/>
          </a:xfrm>
        </p:spPr>
        <p:txBody>
          <a:bodyPr/>
          <a:lstStyle/>
          <a:p>
            <a:pPr marL="0" indent="0" algn="just">
              <a:buNone/>
            </a:pPr>
            <a:r>
              <a:rPr lang="it-IT" dirty="0"/>
              <a:t>In altre parole, come osservato correttamente in dottrina, la Corte ha ritenuto la norma legittima ma ha al tempo stesso, con una serie di rilevanti argomentazioni, ne ha evidenzialo i punti deboli, sottolineando come la stessa sia «in parte disallineata rispetto alle finalità».</a:t>
            </a:r>
          </a:p>
          <a:p>
            <a:pPr marL="0" indent="0" algn="just">
              <a:buNone/>
            </a:pPr>
            <a:r>
              <a:rPr lang="it-IT" dirty="0"/>
              <a:t>Si tratta tuttavia di osservazioni rivolte al legislatore.</a:t>
            </a:r>
          </a:p>
          <a:p>
            <a:pPr marL="0" indent="0" algn="just">
              <a:buNone/>
            </a:pPr>
            <a:r>
              <a:rPr lang="it-IT" dirty="0"/>
              <a:t>L’interprete invece deve attenersi alla scelta discrezionale compiuta dal legislatore, senza ricercare «una prospettiva teleologica» non individuabile nella fattispecie in esame. Infatti, precisa la Corte Costituzionale, «il difetto di tale prospettiva non rende queste … agevolazioni di per sé in contrasto con la Costituzione, salvo quando la finalità extrafiscale non sia in alcun modo riconducibile a motivi attinenti al bene comune e assuma piuttosto il tratto di un mero privilegio».</a:t>
            </a:r>
          </a:p>
          <a:p>
            <a:pPr marL="0" indent="0" algn="just">
              <a:buNone/>
            </a:pPr>
            <a:r>
              <a:rPr lang="it-IT" dirty="0"/>
              <a:t>Situazione che, secondo la Corte, non è presente nel caso della norma in esame.</a:t>
            </a:r>
          </a:p>
        </p:txBody>
      </p:sp>
    </p:spTree>
    <p:extLst>
      <p:ext uri="{BB962C8B-B14F-4D97-AF65-F5344CB8AC3E}">
        <p14:creationId xmlns:p14="http://schemas.microsoft.com/office/powerpoint/2010/main" val="33445670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3354061-3513-00FA-E574-F542D06A4925}"/>
            </a:ext>
          </a:extLst>
        </p:cNvPr>
        <p:cNvGrpSpPr/>
        <p:nvPr/>
      </p:nvGrpSpPr>
      <p:grpSpPr>
        <a:xfrm>
          <a:off x="0" y="0"/>
          <a:ext cx="0" cy="0"/>
          <a:chOff x="0" y="0"/>
          <a:chExt cx="0" cy="0"/>
        </a:xfrm>
      </p:grpSpPr>
      <p:sp>
        <p:nvSpPr>
          <p:cNvPr id="2" name="Titolo 1">
            <a:extLst>
              <a:ext uri="{FF2B5EF4-FFF2-40B4-BE49-F238E27FC236}">
                <a16:creationId xmlns:a16="http://schemas.microsoft.com/office/drawing/2014/main" id="{D91ACCEC-8904-A2B3-8B66-702AB46829C5}"/>
              </a:ext>
            </a:extLst>
          </p:cNvPr>
          <p:cNvSpPr>
            <a:spLocks noGrp="1"/>
          </p:cNvSpPr>
          <p:nvPr>
            <p:ph type="ctrTitle"/>
          </p:nvPr>
        </p:nvSpPr>
        <p:spPr/>
        <p:txBody>
          <a:bodyPr>
            <a:normAutofit fontScale="90000"/>
          </a:bodyPr>
          <a:lstStyle/>
          <a:p>
            <a:r>
              <a:rPr lang="it-IT" dirty="0"/>
              <a:t>Il Patto di famiglia: profili civilistici e fiscali di interesse notarile</a:t>
            </a:r>
          </a:p>
        </p:txBody>
      </p:sp>
      <p:sp>
        <p:nvSpPr>
          <p:cNvPr id="3" name="Segnaposto contenuto 2">
            <a:extLst>
              <a:ext uri="{FF2B5EF4-FFF2-40B4-BE49-F238E27FC236}">
                <a16:creationId xmlns:a16="http://schemas.microsoft.com/office/drawing/2014/main" id="{E13C6FBF-EF02-029C-F1E6-574E09C2DC1B}"/>
              </a:ext>
            </a:extLst>
          </p:cNvPr>
          <p:cNvSpPr>
            <a:spLocks noGrp="1"/>
          </p:cNvSpPr>
          <p:nvPr>
            <p:ph sz="half" idx="1"/>
          </p:nvPr>
        </p:nvSpPr>
        <p:spPr>
          <a:xfrm>
            <a:off x="515937" y="1825625"/>
            <a:ext cx="11160125" cy="3373392"/>
          </a:xfrm>
        </p:spPr>
        <p:txBody>
          <a:bodyPr/>
          <a:lstStyle/>
          <a:p>
            <a:pPr marL="0" indent="0" algn="just">
              <a:buNone/>
            </a:pPr>
            <a:endParaRPr lang="it-IT" dirty="0"/>
          </a:p>
          <a:p>
            <a:pPr marL="0" indent="0" algn="just">
              <a:buNone/>
            </a:pPr>
            <a:endParaRPr lang="it-IT" dirty="0"/>
          </a:p>
          <a:p>
            <a:pPr marL="0" indent="0" algn="just">
              <a:buNone/>
            </a:pPr>
            <a:endParaRPr lang="it-IT" dirty="0"/>
          </a:p>
          <a:p>
            <a:pPr marL="0" indent="0" algn="ctr">
              <a:buNone/>
            </a:pPr>
            <a:r>
              <a:rPr lang="it-IT" dirty="0"/>
              <a:t>La sentenza delle Sezioni Unite della Corte di Cassazione</a:t>
            </a:r>
          </a:p>
          <a:p>
            <a:pPr marL="0" indent="0" algn="ctr">
              <a:buNone/>
            </a:pPr>
            <a:r>
              <a:rPr lang="it-IT" b="1" dirty="0"/>
              <a:t>(sentenza </a:t>
            </a:r>
            <a:r>
              <a:rPr lang="it-IT" b="1" dirty="0">
                <a:solidFill>
                  <a:srgbClr val="000000"/>
                </a:solidFill>
                <a:ea typeface="Verdana" panose="020B0604030504040204" pitchFamily="34" charset="0"/>
                <a:cs typeface="Times New Roman" panose="02020603050405020304" pitchFamily="18" charset="0"/>
              </a:rPr>
              <a:t>n.23051 del 25 luglio 2022 </a:t>
            </a:r>
            <a:r>
              <a:rPr lang="it-IT" b="1" dirty="0"/>
              <a:t>)</a:t>
            </a:r>
          </a:p>
        </p:txBody>
      </p:sp>
    </p:spTree>
    <p:extLst>
      <p:ext uri="{BB962C8B-B14F-4D97-AF65-F5344CB8AC3E}">
        <p14:creationId xmlns:p14="http://schemas.microsoft.com/office/powerpoint/2010/main" val="29303603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393171D-890E-B0F3-BA9B-DA5E94393AAC}"/>
            </a:ext>
          </a:extLst>
        </p:cNvPr>
        <p:cNvGrpSpPr/>
        <p:nvPr/>
      </p:nvGrpSpPr>
      <p:grpSpPr>
        <a:xfrm>
          <a:off x="0" y="0"/>
          <a:ext cx="0" cy="0"/>
          <a:chOff x="0" y="0"/>
          <a:chExt cx="0" cy="0"/>
        </a:xfrm>
      </p:grpSpPr>
      <p:sp>
        <p:nvSpPr>
          <p:cNvPr id="2" name="Titolo 1">
            <a:extLst>
              <a:ext uri="{FF2B5EF4-FFF2-40B4-BE49-F238E27FC236}">
                <a16:creationId xmlns:a16="http://schemas.microsoft.com/office/drawing/2014/main" id="{3E1E09B2-EA22-ED32-67BE-9FBBAF1C1D13}"/>
              </a:ext>
            </a:extLst>
          </p:cNvPr>
          <p:cNvSpPr>
            <a:spLocks noGrp="1"/>
          </p:cNvSpPr>
          <p:nvPr>
            <p:ph type="ctrTitle"/>
          </p:nvPr>
        </p:nvSpPr>
        <p:spPr/>
        <p:txBody>
          <a:bodyPr>
            <a:normAutofit fontScale="90000"/>
          </a:bodyPr>
          <a:lstStyle/>
          <a:p>
            <a:r>
              <a:rPr lang="it-IT" dirty="0"/>
              <a:t>Il Patto di famiglia: profili civilistici e fiscali di interesse notarile</a:t>
            </a:r>
          </a:p>
        </p:txBody>
      </p:sp>
      <p:sp>
        <p:nvSpPr>
          <p:cNvPr id="3" name="Segnaposto contenuto 2">
            <a:extLst>
              <a:ext uri="{FF2B5EF4-FFF2-40B4-BE49-F238E27FC236}">
                <a16:creationId xmlns:a16="http://schemas.microsoft.com/office/drawing/2014/main" id="{360E3A42-2761-CF27-1F9D-D1137F295F5D}"/>
              </a:ext>
            </a:extLst>
          </p:cNvPr>
          <p:cNvSpPr>
            <a:spLocks noGrp="1"/>
          </p:cNvSpPr>
          <p:nvPr>
            <p:ph sz="half" idx="1"/>
          </p:nvPr>
        </p:nvSpPr>
        <p:spPr>
          <a:xfrm>
            <a:off x="515937" y="1708879"/>
            <a:ext cx="11160125" cy="4197246"/>
          </a:xfrm>
        </p:spPr>
        <p:txBody>
          <a:bodyPr/>
          <a:lstStyle/>
          <a:p>
            <a:pPr marL="0" indent="0" algn="just">
              <a:buNone/>
            </a:pPr>
            <a:r>
              <a:rPr lang="it-IT" dirty="0">
                <a:ea typeface="Verdana" panose="020B0604030504040204" pitchFamily="34" charset="0"/>
                <a:cs typeface="Times New Roman" panose="02020603050405020304" pitchFamily="18" charset="0"/>
              </a:rPr>
              <a:t>La </a:t>
            </a:r>
            <a:r>
              <a:rPr lang="it-IT" b="1" dirty="0">
                <a:ea typeface="Verdana" panose="020B0604030504040204" pitchFamily="34" charset="0"/>
                <a:cs typeface="Times New Roman" panose="02020603050405020304" pitchFamily="18" charset="0"/>
              </a:rPr>
              <a:t>Corte di Cassazione con sentenza a Sezioni Unite </a:t>
            </a:r>
            <a:r>
              <a:rPr lang="it-IT" b="1" dirty="0">
                <a:solidFill>
                  <a:srgbClr val="000000"/>
                </a:solidFill>
                <a:ea typeface="Verdana" panose="020B0604030504040204" pitchFamily="34" charset="0"/>
                <a:cs typeface="Times New Roman" panose="02020603050405020304" pitchFamily="18" charset="0"/>
              </a:rPr>
              <a:t>n.23051 del 25 luglio 2022 </a:t>
            </a:r>
            <a:r>
              <a:rPr lang="it-IT" dirty="0">
                <a:solidFill>
                  <a:srgbClr val="000000"/>
                </a:solidFill>
                <a:ea typeface="Verdana" panose="020B0604030504040204" pitchFamily="34" charset="0"/>
                <a:cs typeface="Times New Roman" panose="02020603050405020304" pitchFamily="18" charset="0"/>
              </a:rPr>
              <a:t>ha stabilito il seguente principio di diritto:</a:t>
            </a:r>
          </a:p>
          <a:p>
            <a:pPr marL="0" indent="0" algn="just">
              <a:buNone/>
            </a:pPr>
            <a:r>
              <a:rPr lang="it-IT" dirty="0"/>
              <a:t>«L'interpretazione delle norme tributarie non si sottrae al primato del </a:t>
            </a:r>
            <a:r>
              <a:rPr lang="it-IT" b="1" dirty="0"/>
              <a:t>criterio letterale</a:t>
            </a:r>
            <a:r>
              <a:rPr lang="it-IT" dirty="0"/>
              <a:t>, che, per il suo carattere di oggettività e per il suo naturale obiettivo di ricerca del senso normativo maggiormente riconoscibile e palese, rappresenta il </a:t>
            </a:r>
            <a:r>
              <a:rPr lang="it-IT" b="1" dirty="0"/>
              <a:t>criterio cardine nella interpretazione della legge </a:t>
            </a:r>
            <a:r>
              <a:rPr lang="it-IT" dirty="0"/>
              <a:t>e concorre alla definizione in termini di certezza, determinatezza e tassatività della fattispecie impositiva, che l’art.2 della l. n. 212 del 2000 vuole sorretta da disposizioni chiare e trasparenti».</a:t>
            </a:r>
          </a:p>
          <a:p>
            <a:pPr marL="0" indent="0">
              <a:buNone/>
            </a:pPr>
            <a:endParaRPr lang="it-IT" dirty="0"/>
          </a:p>
        </p:txBody>
      </p:sp>
    </p:spTree>
    <p:extLst>
      <p:ext uri="{BB962C8B-B14F-4D97-AF65-F5344CB8AC3E}">
        <p14:creationId xmlns:p14="http://schemas.microsoft.com/office/powerpoint/2010/main" val="423286115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73C55AE-732C-CDB3-5012-70D4F3C23026}"/>
            </a:ext>
          </a:extLst>
        </p:cNvPr>
        <p:cNvGrpSpPr/>
        <p:nvPr/>
      </p:nvGrpSpPr>
      <p:grpSpPr>
        <a:xfrm>
          <a:off x="0" y="0"/>
          <a:ext cx="0" cy="0"/>
          <a:chOff x="0" y="0"/>
          <a:chExt cx="0" cy="0"/>
        </a:xfrm>
      </p:grpSpPr>
      <p:sp>
        <p:nvSpPr>
          <p:cNvPr id="2" name="Titolo 1">
            <a:extLst>
              <a:ext uri="{FF2B5EF4-FFF2-40B4-BE49-F238E27FC236}">
                <a16:creationId xmlns:a16="http://schemas.microsoft.com/office/drawing/2014/main" id="{D7F96558-C613-85B3-5F94-35701BE57227}"/>
              </a:ext>
            </a:extLst>
          </p:cNvPr>
          <p:cNvSpPr>
            <a:spLocks noGrp="1"/>
          </p:cNvSpPr>
          <p:nvPr>
            <p:ph type="ctrTitle"/>
          </p:nvPr>
        </p:nvSpPr>
        <p:spPr/>
        <p:txBody>
          <a:bodyPr>
            <a:normAutofit fontScale="90000"/>
          </a:bodyPr>
          <a:lstStyle/>
          <a:p>
            <a:r>
              <a:rPr lang="it-IT" dirty="0"/>
              <a:t>Il Patto di famiglia: profili civilistici e fiscali di interesse notarile</a:t>
            </a:r>
          </a:p>
        </p:txBody>
      </p:sp>
      <p:sp>
        <p:nvSpPr>
          <p:cNvPr id="3" name="Segnaposto contenuto 2">
            <a:extLst>
              <a:ext uri="{FF2B5EF4-FFF2-40B4-BE49-F238E27FC236}">
                <a16:creationId xmlns:a16="http://schemas.microsoft.com/office/drawing/2014/main" id="{67F1623F-8E0F-8C6C-145C-FA11023DE794}"/>
              </a:ext>
            </a:extLst>
          </p:cNvPr>
          <p:cNvSpPr>
            <a:spLocks noGrp="1"/>
          </p:cNvSpPr>
          <p:nvPr>
            <p:ph sz="half" idx="1"/>
          </p:nvPr>
        </p:nvSpPr>
        <p:spPr>
          <a:xfrm>
            <a:off x="515937" y="1199213"/>
            <a:ext cx="11160125" cy="4721902"/>
          </a:xfrm>
        </p:spPr>
        <p:txBody>
          <a:bodyPr/>
          <a:lstStyle/>
          <a:p>
            <a:pPr marL="0" indent="0">
              <a:buNone/>
            </a:pPr>
            <a:r>
              <a:rPr lang="it-IT" sz="2000" b="1" dirty="0">
                <a:solidFill>
                  <a:srgbClr val="F0B52B"/>
                </a:solidFill>
                <a:cs typeface="Times New Roman" panose="02020603050405020304" pitchFamily="18" charset="0"/>
              </a:rPr>
              <a:t>ART. 768-BIS CODICE CIVILE</a:t>
            </a:r>
          </a:p>
          <a:p>
            <a:pPr marL="0" indent="0" algn="just">
              <a:buNone/>
            </a:pPr>
            <a:r>
              <a:rPr lang="it-IT" sz="2000" dirty="0">
                <a:solidFill>
                  <a:srgbClr val="000000"/>
                </a:solidFill>
                <a:cs typeface="Times New Roman" panose="02020603050405020304" pitchFamily="18" charset="0"/>
              </a:rPr>
              <a:t>È patto di famiglia il contratto</a:t>
            </a:r>
            <a:r>
              <a:rPr lang="it-IT" sz="2000" baseline="30000" dirty="0">
                <a:solidFill>
                  <a:srgbClr val="183025"/>
                </a:solidFill>
                <a:cs typeface="Times New Roman" panose="02020603050405020304" pitchFamily="18" charset="0"/>
              </a:rPr>
              <a:t> </a:t>
            </a:r>
            <a:r>
              <a:rPr lang="it-IT" sz="2000" dirty="0">
                <a:solidFill>
                  <a:srgbClr val="000000"/>
                </a:solidFill>
                <a:cs typeface="Times New Roman" panose="02020603050405020304" pitchFamily="18" charset="0"/>
              </a:rPr>
              <a:t>con cui, compatibilmente con le disposizioni in materia di impresa familiare e nel rispetto delle differenti tipologie societarie, l'imprenditore trasferisce, in tutto o in parte, l'azienda, e il titolare di partecipazioni societarie trasferisce, in tutto o in parte, le proprie quote, ad uno o più discendenti.</a:t>
            </a:r>
          </a:p>
          <a:p>
            <a:pPr marL="0" indent="0" algn="just">
              <a:buNone/>
            </a:pPr>
            <a:r>
              <a:rPr lang="it-IT" sz="2000" b="1" dirty="0">
                <a:solidFill>
                  <a:srgbClr val="F0B52B"/>
                </a:solidFill>
                <a:cs typeface="Times New Roman" panose="02020603050405020304" pitchFamily="18" charset="0"/>
              </a:rPr>
              <a:t>ART. 768-TER CODICE CIVILE</a:t>
            </a:r>
          </a:p>
          <a:p>
            <a:pPr marL="0" indent="0" algn="just">
              <a:buNone/>
            </a:pPr>
            <a:r>
              <a:rPr lang="it-IT" sz="2000" dirty="0">
                <a:solidFill>
                  <a:srgbClr val="000000"/>
                </a:solidFill>
                <a:cs typeface="Times New Roman" panose="02020603050405020304" pitchFamily="18" charset="0"/>
              </a:rPr>
              <a:t>A pena di nullità il contratto deve essere concluso per atto pubblico</a:t>
            </a:r>
            <a:endParaRPr lang="it-IT" sz="2000" dirty="0">
              <a:cs typeface="Times New Roman" panose="02020603050405020304" pitchFamily="18" charset="0"/>
            </a:endParaRPr>
          </a:p>
          <a:p>
            <a:pPr marL="0" indent="0">
              <a:buNone/>
            </a:pPr>
            <a:r>
              <a:rPr lang="it-IT" sz="2000" b="1" dirty="0">
                <a:solidFill>
                  <a:srgbClr val="F0B52B"/>
                </a:solidFill>
                <a:cs typeface="Times New Roman" panose="02020603050405020304" pitchFamily="18" charset="0"/>
              </a:rPr>
              <a:t>ART. 768-QUATER CODICE CIVILE</a:t>
            </a:r>
          </a:p>
          <a:p>
            <a:pPr marL="0" indent="0" algn="just">
              <a:buNone/>
            </a:pPr>
            <a:r>
              <a:rPr lang="it-IT" sz="2000" dirty="0">
                <a:solidFill>
                  <a:srgbClr val="000000"/>
                </a:solidFill>
                <a:cs typeface="Times New Roman" panose="02020603050405020304" pitchFamily="18" charset="0"/>
              </a:rPr>
              <a:t>Al contratto devono partecipare anche il coniuge e tutti coloro che sarebbero legittimari ove in quel momento si aprisse la successione nel patrimonio dell'imprenditore.</a:t>
            </a:r>
          </a:p>
          <a:p>
            <a:pPr marL="0" indent="0" algn="just">
              <a:buNone/>
            </a:pPr>
            <a:r>
              <a:rPr lang="it-IT" sz="2000" dirty="0">
                <a:solidFill>
                  <a:srgbClr val="000000"/>
                </a:solidFill>
                <a:cs typeface="Times New Roman" panose="02020603050405020304" pitchFamily="18" charset="0"/>
              </a:rPr>
              <a:t>Gli assegnatari dell'azienda o delle partecipazioni societarie devono liquidare gli altri partecipanti al contratto, ove questi non vi rinunzino in tutto o in parte, con il pagamento di una somma corrispondente al valore delle quote previste dagli articoli 536 e seguenti; i contraenti possono convenire che la liquidazione, in tutto o in parte, avvenga in natura.</a:t>
            </a:r>
          </a:p>
          <a:p>
            <a:pPr marL="0" indent="0">
              <a:buNone/>
            </a:pPr>
            <a:endParaRPr lang="it-IT" dirty="0"/>
          </a:p>
        </p:txBody>
      </p:sp>
    </p:spTree>
    <p:extLst>
      <p:ext uri="{BB962C8B-B14F-4D97-AF65-F5344CB8AC3E}">
        <p14:creationId xmlns:p14="http://schemas.microsoft.com/office/powerpoint/2010/main" val="108608747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541248-2172-256C-8DD4-55A48B5BB6EF}"/>
            </a:ext>
          </a:extLst>
        </p:cNvPr>
        <p:cNvGrpSpPr/>
        <p:nvPr/>
      </p:nvGrpSpPr>
      <p:grpSpPr>
        <a:xfrm>
          <a:off x="0" y="0"/>
          <a:ext cx="0" cy="0"/>
          <a:chOff x="0" y="0"/>
          <a:chExt cx="0" cy="0"/>
        </a:xfrm>
      </p:grpSpPr>
      <p:sp>
        <p:nvSpPr>
          <p:cNvPr id="2" name="Titolo 1">
            <a:extLst>
              <a:ext uri="{FF2B5EF4-FFF2-40B4-BE49-F238E27FC236}">
                <a16:creationId xmlns:a16="http://schemas.microsoft.com/office/drawing/2014/main" id="{7BC9A000-CD00-8180-3856-54C52B64B048}"/>
              </a:ext>
            </a:extLst>
          </p:cNvPr>
          <p:cNvSpPr>
            <a:spLocks noGrp="1"/>
          </p:cNvSpPr>
          <p:nvPr>
            <p:ph type="ctrTitle"/>
          </p:nvPr>
        </p:nvSpPr>
        <p:spPr/>
        <p:txBody>
          <a:bodyPr>
            <a:normAutofit fontScale="90000"/>
          </a:bodyPr>
          <a:lstStyle/>
          <a:p>
            <a:r>
              <a:rPr lang="it-IT" dirty="0"/>
              <a:t>Il Patto di famiglia: profili civilistici e fiscali di interesse notarile</a:t>
            </a:r>
          </a:p>
        </p:txBody>
      </p:sp>
      <p:sp>
        <p:nvSpPr>
          <p:cNvPr id="3" name="Segnaposto contenuto 2">
            <a:extLst>
              <a:ext uri="{FF2B5EF4-FFF2-40B4-BE49-F238E27FC236}">
                <a16:creationId xmlns:a16="http://schemas.microsoft.com/office/drawing/2014/main" id="{676B5EB1-3E5D-0D91-C25B-499F01EC7D0A}"/>
              </a:ext>
            </a:extLst>
          </p:cNvPr>
          <p:cNvSpPr>
            <a:spLocks noGrp="1"/>
          </p:cNvSpPr>
          <p:nvPr>
            <p:ph sz="half" idx="1"/>
          </p:nvPr>
        </p:nvSpPr>
        <p:spPr>
          <a:xfrm>
            <a:off x="515937" y="1708879"/>
            <a:ext cx="11160125" cy="4197246"/>
          </a:xfrm>
        </p:spPr>
        <p:txBody>
          <a:bodyPr/>
          <a:lstStyle/>
          <a:p>
            <a:pPr marL="0" indent="0" algn="just">
              <a:buNone/>
            </a:pPr>
            <a:r>
              <a:rPr lang="it-IT" dirty="0">
                <a:ea typeface="Verdana" panose="020B0604030504040204" pitchFamily="34" charset="0"/>
                <a:cs typeface="Times New Roman" panose="02020603050405020304" pitchFamily="18" charset="0"/>
              </a:rPr>
              <a:t>Ebbene, secondo la Corte di Cassazione «ove </a:t>
            </a:r>
            <a:r>
              <a:rPr lang="it-IT" b="1" dirty="0">
                <a:ea typeface="Verdana" panose="020B0604030504040204" pitchFamily="34" charset="0"/>
                <a:cs typeface="Times New Roman" panose="02020603050405020304" pitchFamily="18" charset="0"/>
              </a:rPr>
              <a:t>l'interpretazione letterale </a:t>
            </a:r>
            <a:r>
              <a:rPr lang="it-IT" dirty="0">
                <a:ea typeface="Verdana" panose="020B0604030504040204" pitchFamily="34" charset="0"/>
                <a:cs typeface="Times New Roman" panose="02020603050405020304" pitchFamily="18" charset="0"/>
              </a:rPr>
              <a:t>sia sufficiente ad individuare, in modo chiaro ed univoco, il significato e la portata precettiva di una norma di legge o regolamentare, l'interprete non deve ricorrere al criterio ermeneutico sussidiario della </a:t>
            </a:r>
            <a:r>
              <a:rPr lang="it-IT" i="1" dirty="0" err="1">
                <a:ea typeface="Verdana" panose="020B0604030504040204" pitchFamily="34" charset="0"/>
                <a:cs typeface="Times New Roman" panose="02020603050405020304" pitchFamily="18" charset="0"/>
              </a:rPr>
              <a:t>mens</a:t>
            </a:r>
            <a:r>
              <a:rPr lang="it-IT" i="1" dirty="0">
                <a:ea typeface="Verdana" panose="020B0604030504040204" pitchFamily="34" charset="0"/>
                <a:cs typeface="Times New Roman" panose="02020603050405020304" pitchFamily="18" charset="0"/>
              </a:rPr>
              <a:t> legis,</a:t>
            </a:r>
            <a:r>
              <a:rPr lang="it-IT" dirty="0">
                <a:ea typeface="Verdana" panose="020B0604030504040204" pitchFamily="34" charset="0"/>
                <a:cs typeface="Times New Roman" panose="02020603050405020304" pitchFamily="18" charset="0"/>
              </a:rPr>
              <a:t> il quale solo nel caso in cui, nonostante l'impiego del criterio letterale e del criterio teleologico singolarmente considerati, la lettera della norma rimanga ambigua, acquista un ruolo paritetico e comprimario rispetto al criterio letterale, … non essendo, invece, consentito all'interprete correggere la norma nel significato tecnico proprio delle espressioni che la compongono nell'ipotesi in cui ritenga che tale effetto sia solo inadatto rispetto alla finalità pratica della norma stessa» (così </a:t>
            </a:r>
            <a:r>
              <a:rPr lang="it-IT" dirty="0">
                <a:solidFill>
                  <a:srgbClr val="000000"/>
                </a:solidFill>
                <a:ea typeface="Verdana" panose="020B0604030504040204" pitchFamily="34" charset="0"/>
                <a:cs typeface="Times New Roman" panose="02020603050405020304" pitchFamily="18" charset="0"/>
              </a:rPr>
              <a:t>in precedenza anche Cass. S.U. n. 8091/2020 e n. </a:t>
            </a:r>
            <a:r>
              <a:rPr lang="it-IT" dirty="0">
                <a:ea typeface="Verdana" panose="020B0604030504040204" pitchFamily="34" charset="0"/>
                <a:cs typeface="Times New Roman" panose="02020603050405020304" pitchFamily="18" charset="0"/>
              </a:rPr>
              <a:t>2505/2020)</a:t>
            </a:r>
            <a:r>
              <a:rPr lang="it-IT" dirty="0">
                <a:solidFill>
                  <a:srgbClr val="4A4A4A"/>
                </a:solidFill>
                <a:ea typeface="Verdana" panose="020B0604030504040204" pitchFamily="34" charset="0"/>
                <a:cs typeface="Times New Roman" panose="02020603050405020304" pitchFamily="18" charset="0"/>
              </a:rPr>
              <a:t>.</a:t>
            </a:r>
            <a:endParaRPr lang="it-IT" dirty="0">
              <a:ea typeface="Verdana" panose="020B0604030504040204" pitchFamily="34" charset="0"/>
              <a:cs typeface="Times New Roman" panose="02020603050405020304" pitchFamily="18" charset="0"/>
            </a:endParaRPr>
          </a:p>
          <a:p>
            <a:pPr marL="0" indent="0">
              <a:buNone/>
            </a:pPr>
            <a:endParaRPr lang="it-IT" dirty="0"/>
          </a:p>
        </p:txBody>
      </p:sp>
    </p:spTree>
    <p:extLst>
      <p:ext uri="{BB962C8B-B14F-4D97-AF65-F5344CB8AC3E}">
        <p14:creationId xmlns:p14="http://schemas.microsoft.com/office/powerpoint/2010/main" val="81749031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07E08AB-00F2-8AAA-CADA-F86294B9E0D4}"/>
            </a:ext>
          </a:extLst>
        </p:cNvPr>
        <p:cNvGrpSpPr/>
        <p:nvPr/>
      </p:nvGrpSpPr>
      <p:grpSpPr>
        <a:xfrm>
          <a:off x="0" y="0"/>
          <a:ext cx="0" cy="0"/>
          <a:chOff x="0" y="0"/>
          <a:chExt cx="0" cy="0"/>
        </a:xfrm>
      </p:grpSpPr>
      <p:sp>
        <p:nvSpPr>
          <p:cNvPr id="2" name="Titolo 1">
            <a:extLst>
              <a:ext uri="{FF2B5EF4-FFF2-40B4-BE49-F238E27FC236}">
                <a16:creationId xmlns:a16="http://schemas.microsoft.com/office/drawing/2014/main" id="{22B20FEF-FB1B-52C9-1A48-BDE5EA13614C}"/>
              </a:ext>
            </a:extLst>
          </p:cNvPr>
          <p:cNvSpPr>
            <a:spLocks noGrp="1"/>
          </p:cNvSpPr>
          <p:nvPr>
            <p:ph type="ctrTitle"/>
          </p:nvPr>
        </p:nvSpPr>
        <p:spPr/>
        <p:txBody>
          <a:bodyPr>
            <a:normAutofit fontScale="90000"/>
          </a:bodyPr>
          <a:lstStyle/>
          <a:p>
            <a:r>
              <a:rPr lang="it-IT" dirty="0"/>
              <a:t>Il Patto di famiglia: profili civilistici e fiscali di interesse notarile</a:t>
            </a:r>
          </a:p>
        </p:txBody>
      </p:sp>
      <p:sp>
        <p:nvSpPr>
          <p:cNvPr id="3" name="Segnaposto contenuto 2">
            <a:extLst>
              <a:ext uri="{FF2B5EF4-FFF2-40B4-BE49-F238E27FC236}">
                <a16:creationId xmlns:a16="http://schemas.microsoft.com/office/drawing/2014/main" id="{C0D3D426-3B2B-00D6-547E-FF40EE29736F}"/>
              </a:ext>
            </a:extLst>
          </p:cNvPr>
          <p:cNvSpPr>
            <a:spLocks noGrp="1"/>
          </p:cNvSpPr>
          <p:nvPr>
            <p:ph sz="half" idx="1"/>
          </p:nvPr>
        </p:nvSpPr>
        <p:spPr>
          <a:xfrm>
            <a:off x="515937" y="1297459"/>
            <a:ext cx="11160125" cy="4608666"/>
          </a:xfrm>
        </p:spPr>
        <p:txBody>
          <a:bodyPr/>
          <a:lstStyle/>
          <a:p>
            <a:pPr marL="0" indent="0" algn="just">
              <a:buNone/>
            </a:pPr>
            <a:r>
              <a:rPr lang="it-IT" dirty="0"/>
              <a:t>La S.C. nella medesima sentenza precisa altresì che «proprio con particolare riguardo alla disposizione tributaria, ed alle implicazioni che essa sottende ex art. 53 Cost., il primato del criterio letterale debba massimamente concorrere - per il suo carattere di oggettività e nel suo naturale obiettivo di ricerca di un senso normativo il più possibile riconoscibile e "palese" - alla definizione in termini di </a:t>
            </a:r>
            <a:r>
              <a:rPr lang="it-IT" b="1" dirty="0"/>
              <a:t>certezza, determinatezza e tassatività della fattispecie impositiva</a:t>
            </a:r>
            <a:r>
              <a:rPr lang="it-IT" dirty="0"/>
              <a:t>, fattispecie che il legislatore dello Statuto vuole in via generale sorretta da disposizioni "chiare e trasparenti« (L. n.212 del 2000, art. 2)».</a:t>
            </a:r>
          </a:p>
          <a:p>
            <a:pPr marL="0" indent="0" algn="just">
              <a:buNone/>
            </a:pPr>
            <a:r>
              <a:rPr lang="it-IT" dirty="0"/>
              <a:t>D’altra parte osserva la S.C. «Il Giudice delle leggi è da decenni fermo nel richiamare l'insindacabile autonomia del legislatore tributario - con l'unico limite dell'arbitrio e della irragionevolezza - nel modulare il principio di capacità contributiva discrezionalmente selezionando le varie fattispecie imponibili ed il trattamento a ciascuna spettante (tra le molte, da ultimo, C. Cost. </a:t>
            </a:r>
            <a:r>
              <a:rPr lang="it-IT" dirty="0" err="1"/>
              <a:t>sent</a:t>
            </a:r>
            <a:r>
              <a:rPr lang="it-IT" dirty="0"/>
              <a:t>. 201/20). »</a:t>
            </a:r>
          </a:p>
          <a:p>
            <a:pPr marL="0" indent="0">
              <a:buNone/>
            </a:pPr>
            <a:endParaRPr lang="it-IT" dirty="0"/>
          </a:p>
        </p:txBody>
      </p:sp>
    </p:spTree>
    <p:extLst>
      <p:ext uri="{BB962C8B-B14F-4D97-AF65-F5344CB8AC3E}">
        <p14:creationId xmlns:p14="http://schemas.microsoft.com/office/powerpoint/2010/main" val="307450932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B432EE9-1FCC-5747-9BB8-43177C11054A}"/>
            </a:ext>
          </a:extLst>
        </p:cNvPr>
        <p:cNvGrpSpPr/>
        <p:nvPr/>
      </p:nvGrpSpPr>
      <p:grpSpPr>
        <a:xfrm>
          <a:off x="0" y="0"/>
          <a:ext cx="0" cy="0"/>
          <a:chOff x="0" y="0"/>
          <a:chExt cx="0" cy="0"/>
        </a:xfrm>
      </p:grpSpPr>
      <p:sp>
        <p:nvSpPr>
          <p:cNvPr id="2" name="Titolo 1">
            <a:extLst>
              <a:ext uri="{FF2B5EF4-FFF2-40B4-BE49-F238E27FC236}">
                <a16:creationId xmlns:a16="http://schemas.microsoft.com/office/drawing/2014/main" id="{33A36CE1-0103-3B90-1EB2-6314A578C68D}"/>
              </a:ext>
            </a:extLst>
          </p:cNvPr>
          <p:cNvSpPr>
            <a:spLocks noGrp="1"/>
          </p:cNvSpPr>
          <p:nvPr>
            <p:ph type="ctrTitle"/>
          </p:nvPr>
        </p:nvSpPr>
        <p:spPr/>
        <p:txBody>
          <a:bodyPr>
            <a:normAutofit fontScale="90000"/>
          </a:bodyPr>
          <a:lstStyle/>
          <a:p>
            <a:r>
              <a:rPr lang="it-IT" dirty="0"/>
              <a:t>Il Patto di famiglia: profili civilistici e fiscali di interesse notarile</a:t>
            </a:r>
          </a:p>
        </p:txBody>
      </p:sp>
      <p:sp>
        <p:nvSpPr>
          <p:cNvPr id="3" name="Segnaposto contenuto 2">
            <a:extLst>
              <a:ext uri="{FF2B5EF4-FFF2-40B4-BE49-F238E27FC236}">
                <a16:creationId xmlns:a16="http://schemas.microsoft.com/office/drawing/2014/main" id="{F04D45B9-B351-97C9-C42E-7AB4D5B63975}"/>
              </a:ext>
            </a:extLst>
          </p:cNvPr>
          <p:cNvSpPr>
            <a:spLocks noGrp="1"/>
          </p:cNvSpPr>
          <p:nvPr>
            <p:ph sz="half" idx="1"/>
          </p:nvPr>
        </p:nvSpPr>
        <p:spPr>
          <a:xfrm>
            <a:off x="515937" y="1825625"/>
            <a:ext cx="11160125" cy="3373392"/>
          </a:xfrm>
        </p:spPr>
        <p:txBody>
          <a:bodyPr/>
          <a:lstStyle/>
          <a:p>
            <a:pPr marL="0" indent="0">
              <a:buNone/>
            </a:pPr>
            <a:endParaRPr lang="it-IT" dirty="0"/>
          </a:p>
          <a:p>
            <a:pPr marL="0" indent="0">
              <a:buNone/>
            </a:pPr>
            <a:endParaRPr lang="it-IT" dirty="0"/>
          </a:p>
          <a:p>
            <a:pPr marL="0" indent="0" algn="ctr">
              <a:buNone/>
            </a:pPr>
            <a:r>
              <a:rPr lang="it-IT" b="1" dirty="0"/>
              <a:t>Inquadramento generale del patto di famiglia: regime fiscale</a:t>
            </a:r>
          </a:p>
        </p:txBody>
      </p:sp>
    </p:spTree>
    <p:extLst>
      <p:ext uri="{BB962C8B-B14F-4D97-AF65-F5344CB8AC3E}">
        <p14:creationId xmlns:p14="http://schemas.microsoft.com/office/powerpoint/2010/main" val="186714474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7F951DA-5DF2-8FC0-40D2-018988394E7A}"/>
            </a:ext>
          </a:extLst>
        </p:cNvPr>
        <p:cNvGrpSpPr/>
        <p:nvPr/>
      </p:nvGrpSpPr>
      <p:grpSpPr>
        <a:xfrm>
          <a:off x="0" y="0"/>
          <a:ext cx="0" cy="0"/>
          <a:chOff x="0" y="0"/>
          <a:chExt cx="0" cy="0"/>
        </a:xfrm>
      </p:grpSpPr>
      <p:sp>
        <p:nvSpPr>
          <p:cNvPr id="2" name="Titolo 1">
            <a:extLst>
              <a:ext uri="{FF2B5EF4-FFF2-40B4-BE49-F238E27FC236}">
                <a16:creationId xmlns:a16="http://schemas.microsoft.com/office/drawing/2014/main" id="{8E1940AA-59B0-7DBC-98B0-CA183B4AC5EF}"/>
              </a:ext>
            </a:extLst>
          </p:cNvPr>
          <p:cNvSpPr>
            <a:spLocks noGrp="1"/>
          </p:cNvSpPr>
          <p:nvPr>
            <p:ph type="ctrTitle"/>
          </p:nvPr>
        </p:nvSpPr>
        <p:spPr/>
        <p:txBody>
          <a:bodyPr>
            <a:normAutofit fontScale="90000"/>
          </a:bodyPr>
          <a:lstStyle/>
          <a:p>
            <a:r>
              <a:rPr lang="it-IT" dirty="0"/>
              <a:t>Il Patto di famiglia: profili civilistici e fiscali di interesse notarile</a:t>
            </a:r>
          </a:p>
        </p:txBody>
      </p:sp>
      <p:sp>
        <p:nvSpPr>
          <p:cNvPr id="3" name="Segnaposto contenuto 2">
            <a:extLst>
              <a:ext uri="{FF2B5EF4-FFF2-40B4-BE49-F238E27FC236}">
                <a16:creationId xmlns:a16="http://schemas.microsoft.com/office/drawing/2014/main" id="{42D78C5D-8F6C-DC84-DE59-34FC572C4F30}"/>
              </a:ext>
            </a:extLst>
          </p:cNvPr>
          <p:cNvSpPr>
            <a:spLocks noGrp="1"/>
          </p:cNvSpPr>
          <p:nvPr>
            <p:ph sz="half" idx="1"/>
          </p:nvPr>
        </p:nvSpPr>
        <p:spPr>
          <a:xfrm>
            <a:off x="515937" y="1825625"/>
            <a:ext cx="11160125" cy="3373392"/>
          </a:xfrm>
        </p:spPr>
        <p:txBody>
          <a:bodyPr/>
          <a:lstStyle/>
          <a:p>
            <a:pPr marL="0" indent="0" algn="just">
              <a:buNone/>
            </a:pPr>
            <a:r>
              <a:rPr lang="it-IT" dirty="0"/>
              <a:t>Guardando al regime fiscale applicabile al patto di famiglia, appare utile partire dal più recente orientamento della giurisprudenza della </a:t>
            </a:r>
            <a:r>
              <a:rPr lang="it-IT" b="1" dirty="0"/>
              <a:t>Corte di Cassazione.</a:t>
            </a:r>
            <a:endParaRPr lang="it-IT" dirty="0"/>
          </a:p>
          <a:p>
            <a:pPr marL="0" indent="0" algn="just">
              <a:buNone/>
            </a:pPr>
            <a:r>
              <a:rPr lang="it-IT" dirty="0"/>
              <a:t>Con la </a:t>
            </a:r>
            <a:r>
              <a:rPr lang="it-IT" b="1" dirty="0"/>
              <a:t>sentenza n. 29506 del 24 dicembre 2020</a:t>
            </a:r>
            <a:r>
              <a:rPr lang="it-IT" dirty="0"/>
              <a:t>, confermata dalle successive ordinanze</a:t>
            </a:r>
            <a:r>
              <a:rPr lang="it-IT" b="1" dirty="0"/>
              <a:t> n. 19561 del 17 giugno 2022 e n. 19627 del 16 luglio 2024</a:t>
            </a:r>
            <a:r>
              <a:rPr lang="it-IT" dirty="0"/>
              <a:t>, la S.C. ha stabilito che «al patto di famiglia si applica la disciplina fiscale della </a:t>
            </a:r>
            <a:r>
              <a:rPr lang="it-IT" b="1" dirty="0"/>
              <a:t>donazione modale </a:t>
            </a:r>
            <a:r>
              <a:rPr lang="it-IT" dirty="0"/>
              <a:t>con conseguente assoggettamento all’imposta sulle successioni e donazioni, oltre che del trasferimento dell’azienda al beneficiario assegnatario, anche delle liquidazioni ai legittimari non assegnatari». </a:t>
            </a:r>
          </a:p>
          <a:p>
            <a:pPr marL="0" indent="0">
              <a:buNone/>
            </a:pPr>
            <a:endParaRPr lang="it-IT" dirty="0"/>
          </a:p>
        </p:txBody>
      </p:sp>
    </p:spTree>
    <p:extLst>
      <p:ext uri="{BB962C8B-B14F-4D97-AF65-F5344CB8AC3E}">
        <p14:creationId xmlns:p14="http://schemas.microsoft.com/office/powerpoint/2010/main" val="162226990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986F2CF-8AB4-F534-D142-AFB4C60AE937}"/>
            </a:ext>
          </a:extLst>
        </p:cNvPr>
        <p:cNvGrpSpPr/>
        <p:nvPr/>
      </p:nvGrpSpPr>
      <p:grpSpPr>
        <a:xfrm>
          <a:off x="0" y="0"/>
          <a:ext cx="0" cy="0"/>
          <a:chOff x="0" y="0"/>
          <a:chExt cx="0" cy="0"/>
        </a:xfrm>
      </p:grpSpPr>
      <p:sp>
        <p:nvSpPr>
          <p:cNvPr id="2" name="Titolo 1">
            <a:extLst>
              <a:ext uri="{FF2B5EF4-FFF2-40B4-BE49-F238E27FC236}">
                <a16:creationId xmlns:a16="http://schemas.microsoft.com/office/drawing/2014/main" id="{132F6396-4D03-0B54-E811-74476F86B604}"/>
              </a:ext>
            </a:extLst>
          </p:cNvPr>
          <p:cNvSpPr>
            <a:spLocks noGrp="1"/>
          </p:cNvSpPr>
          <p:nvPr>
            <p:ph type="ctrTitle"/>
          </p:nvPr>
        </p:nvSpPr>
        <p:spPr/>
        <p:txBody>
          <a:bodyPr>
            <a:normAutofit fontScale="90000"/>
          </a:bodyPr>
          <a:lstStyle/>
          <a:p>
            <a:r>
              <a:rPr lang="it-IT" dirty="0"/>
              <a:t>Il Patto di famiglia: profili civilistici e fiscali di interesse notarile</a:t>
            </a:r>
          </a:p>
        </p:txBody>
      </p:sp>
      <p:sp>
        <p:nvSpPr>
          <p:cNvPr id="3" name="Segnaposto contenuto 2">
            <a:extLst>
              <a:ext uri="{FF2B5EF4-FFF2-40B4-BE49-F238E27FC236}">
                <a16:creationId xmlns:a16="http://schemas.microsoft.com/office/drawing/2014/main" id="{6AF5CA6C-AA5B-3CF5-8434-876DB202E3A7}"/>
              </a:ext>
            </a:extLst>
          </p:cNvPr>
          <p:cNvSpPr>
            <a:spLocks noGrp="1"/>
          </p:cNvSpPr>
          <p:nvPr>
            <p:ph sz="half" idx="1"/>
          </p:nvPr>
        </p:nvSpPr>
        <p:spPr>
          <a:xfrm>
            <a:off x="515937" y="1229194"/>
            <a:ext cx="11160125" cy="4616970"/>
          </a:xfrm>
        </p:spPr>
        <p:txBody>
          <a:bodyPr/>
          <a:lstStyle/>
          <a:p>
            <a:pPr marL="0" indent="0" algn="just">
              <a:buNone/>
            </a:pPr>
            <a:r>
              <a:rPr lang="it-IT" dirty="0"/>
              <a:t>Secondo la S.C. «ciò che caratterizza il patto di famiglia, e lo distingue da una qualsiasi donazione …, è la necessaria presenza del conguaglio a favore degli altri legittimari … . Le caratteristiche evidenziate </a:t>
            </a:r>
            <a:r>
              <a:rPr lang="it-IT" b="1" dirty="0"/>
              <a:t>rendono unica, anche se complessa, l’operazione negoziale</a:t>
            </a:r>
            <a:r>
              <a:rPr lang="it-IT" dirty="0"/>
              <a:t>, perché il patto di famiglia è tale solo se alla liberalità in favore del beneficiario si accompagna l’adempimento da parte di quest’ultimo dell’obbligo, previsto dalla legge, di effettuare il conguaglio in favore degli altri legittimari. In sintesi, il patto, da un lato realizza una liberalità nei confronti del discendente assegnatario e, da un altro lato, assolve ad una funzione </a:t>
            </a:r>
            <a:r>
              <a:rPr lang="it-IT" dirty="0" err="1"/>
              <a:t>solutoria</a:t>
            </a:r>
            <a:r>
              <a:rPr lang="it-IT" dirty="0"/>
              <a:t>, per quanto attiene alla liquidazione della quota dei legittimari non destinatari dell’assegnazione … . La causa di liberalità senza dubbio persiste, ma ad essa si affianca, senza snaturarla, l’adempimento di un obbligo, imposto dalla legge, scaturente dalla necessità di liquidare i legittimari non assegnatari, che, dal punto di vista degli effetti … si sostanzia in un peso gravante sull’attribuzione operata con il patto di famiglia, in tutto simile all’apposizione di un modus».</a:t>
            </a:r>
          </a:p>
          <a:p>
            <a:pPr marL="0" indent="0">
              <a:buNone/>
            </a:pPr>
            <a:endParaRPr lang="it-IT" dirty="0"/>
          </a:p>
        </p:txBody>
      </p:sp>
    </p:spTree>
    <p:extLst>
      <p:ext uri="{BB962C8B-B14F-4D97-AF65-F5344CB8AC3E}">
        <p14:creationId xmlns:p14="http://schemas.microsoft.com/office/powerpoint/2010/main" val="383590588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EDDC049-2ECD-2648-6BF7-B8E6821E2E4B}"/>
            </a:ext>
          </a:extLst>
        </p:cNvPr>
        <p:cNvGrpSpPr/>
        <p:nvPr/>
      </p:nvGrpSpPr>
      <p:grpSpPr>
        <a:xfrm>
          <a:off x="0" y="0"/>
          <a:ext cx="0" cy="0"/>
          <a:chOff x="0" y="0"/>
          <a:chExt cx="0" cy="0"/>
        </a:xfrm>
      </p:grpSpPr>
      <p:sp>
        <p:nvSpPr>
          <p:cNvPr id="2" name="Titolo 1">
            <a:extLst>
              <a:ext uri="{FF2B5EF4-FFF2-40B4-BE49-F238E27FC236}">
                <a16:creationId xmlns:a16="http://schemas.microsoft.com/office/drawing/2014/main" id="{871BB7A9-70B3-A3F0-6140-2B62156F45D7}"/>
              </a:ext>
            </a:extLst>
          </p:cNvPr>
          <p:cNvSpPr>
            <a:spLocks noGrp="1"/>
          </p:cNvSpPr>
          <p:nvPr>
            <p:ph type="ctrTitle"/>
          </p:nvPr>
        </p:nvSpPr>
        <p:spPr/>
        <p:txBody>
          <a:bodyPr>
            <a:normAutofit fontScale="90000"/>
          </a:bodyPr>
          <a:lstStyle/>
          <a:p>
            <a:r>
              <a:rPr lang="it-IT" dirty="0"/>
              <a:t>Il Patto di famiglia: profili civilistici e fiscali di interesse notarile</a:t>
            </a:r>
          </a:p>
        </p:txBody>
      </p:sp>
      <p:sp>
        <p:nvSpPr>
          <p:cNvPr id="3" name="Segnaposto contenuto 2">
            <a:extLst>
              <a:ext uri="{FF2B5EF4-FFF2-40B4-BE49-F238E27FC236}">
                <a16:creationId xmlns:a16="http://schemas.microsoft.com/office/drawing/2014/main" id="{8852F85F-D5FA-F6F6-731A-EB10A0C5C376}"/>
              </a:ext>
            </a:extLst>
          </p:cNvPr>
          <p:cNvSpPr>
            <a:spLocks noGrp="1"/>
          </p:cNvSpPr>
          <p:nvPr>
            <p:ph sz="half" idx="1"/>
          </p:nvPr>
        </p:nvSpPr>
        <p:spPr>
          <a:xfrm>
            <a:off x="515937" y="1825625"/>
            <a:ext cx="11160125" cy="3373392"/>
          </a:xfrm>
        </p:spPr>
        <p:txBody>
          <a:bodyPr/>
          <a:lstStyle/>
          <a:p>
            <a:pPr marL="0" indent="0" algn="just">
              <a:buNone/>
            </a:pPr>
            <a:r>
              <a:rPr lang="it-IT" dirty="0"/>
              <a:t>La S.C. aggiunge che «secondo lo schema negoziale tipico del patto di famiglia, la liquidazione dei legittimari virtuali, imposta all'assegnatario dell'azienda o delle partecipazioni, riduce l'incremento patrimoniale arrecato a quest'ultimo e si risolve in autonomo incremento patrimoniale per i destinatari della liquidazione.</a:t>
            </a:r>
          </a:p>
          <a:p>
            <a:pPr marL="0" indent="0" algn="just">
              <a:buNone/>
            </a:pPr>
            <a:r>
              <a:rPr lang="it-IT" dirty="0"/>
              <a:t>Anche se la liquidazione deve essere eseguita dal beneficiario del trasferimento dell'azienda o della partecipazione societaria, tuttavia, tali attribuzioni sono da lui eseguite a soddisfacimento degli altri legittimari per il solo fatto che egli ha ottenuto l'attribuzione dei beni dell'imprenditore e sul valore di tale attribuzione deve essere calcolata, e liquidata, la quota di legittima».</a:t>
            </a:r>
          </a:p>
        </p:txBody>
      </p:sp>
    </p:spTree>
    <p:extLst>
      <p:ext uri="{BB962C8B-B14F-4D97-AF65-F5344CB8AC3E}">
        <p14:creationId xmlns:p14="http://schemas.microsoft.com/office/powerpoint/2010/main" val="90064235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62DA60E-F96A-3186-F7DD-089E1A9DDF7F}"/>
            </a:ext>
          </a:extLst>
        </p:cNvPr>
        <p:cNvGrpSpPr/>
        <p:nvPr/>
      </p:nvGrpSpPr>
      <p:grpSpPr>
        <a:xfrm>
          <a:off x="0" y="0"/>
          <a:ext cx="0" cy="0"/>
          <a:chOff x="0" y="0"/>
          <a:chExt cx="0" cy="0"/>
        </a:xfrm>
      </p:grpSpPr>
      <p:sp>
        <p:nvSpPr>
          <p:cNvPr id="2" name="Titolo 1">
            <a:extLst>
              <a:ext uri="{FF2B5EF4-FFF2-40B4-BE49-F238E27FC236}">
                <a16:creationId xmlns:a16="http://schemas.microsoft.com/office/drawing/2014/main" id="{F2DF81DB-5D0A-6509-D1E7-475A5BA6E897}"/>
              </a:ext>
            </a:extLst>
          </p:cNvPr>
          <p:cNvSpPr>
            <a:spLocks noGrp="1"/>
          </p:cNvSpPr>
          <p:nvPr>
            <p:ph type="ctrTitle"/>
          </p:nvPr>
        </p:nvSpPr>
        <p:spPr/>
        <p:txBody>
          <a:bodyPr>
            <a:normAutofit fontScale="90000"/>
          </a:bodyPr>
          <a:lstStyle/>
          <a:p>
            <a:r>
              <a:rPr lang="it-IT" dirty="0"/>
              <a:t>Il Patto di famiglia: profili civilistici e fiscali di interesse notarile</a:t>
            </a:r>
          </a:p>
        </p:txBody>
      </p:sp>
      <p:sp>
        <p:nvSpPr>
          <p:cNvPr id="3" name="Segnaposto contenuto 2">
            <a:extLst>
              <a:ext uri="{FF2B5EF4-FFF2-40B4-BE49-F238E27FC236}">
                <a16:creationId xmlns:a16="http://schemas.microsoft.com/office/drawing/2014/main" id="{55AD85E2-AECC-63AF-A46A-C89F40450AB2}"/>
              </a:ext>
            </a:extLst>
          </p:cNvPr>
          <p:cNvSpPr>
            <a:spLocks noGrp="1"/>
          </p:cNvSpPr>
          <p:nvPr>
            <p:ph sz="half" idx="1"/>
          </p:nvPr>
        </p:nvSpPr>
        <p:spPr>
          <a:xfrm>
            <a:off x="515937" y="1825625"/>
            <a:ext cx="11160125" cy="3373392"/>
          </a:xfrm>
        </p:spPr>
        <p:txBody>
          <a:bodyPr/>
          <a:lstStyle/>
          <a:p>
            <a:pPr marL="0" indent="0" algn="just">
              <a:buNone/>
            </a:pPr>
            <a:r>
              <a:rPr lang="it-IT" dirty="0"/>
              <a:t>Secondo la S.C. «per il patto di famiglia viene … in considerazione il disposto del </a:t>
            </a:r>
            <a:r>
              <a:rPr lang="it-IT" dirty="0" err="1"/>
              <a:t>D.Lgs.</a:t>
            </a:r>
            <a:r>
              <a:rPr lang="it-IT" dirty="0"/>
              <a:t> n. 346 del 1990, art. 58, secondo cui … "gli oneri da cui è gravata la donazione, che hanno per oggetto prestazioni a soggetti terzi determinati individualmente, si considerano donazioni a favore dei beneficiari"».</a:t>
            </a:r>
          </a:p>
          <a:p>
            <a:pPr marL="0" indent="0" algn="just">
              <a:buNone/>
            </a:pPr>
            <a:r>
              <a:rPr lang="it-IT" dirty="0"/>
              <a:t>Ebbene, «questa disposizione si attaglia perfettamente alla fattispecie di cui all'art. 768 quater c.c., stante la natura non corrispettiva dell'obbligo dell'assegnatario di procedere alla liquidazione in denaro (o, se concordato, in natura) dei legittimari non assegnatari, il quale costituisce … un peso, e cioè un onere, gravante sull'operata attribuzione dell'azienda o della partecipazione societaria.»</a:t>
            </a:r>
          </a:p>
        </p:txBody>
      </p:sp>
    </p:spTree>
    <p:extLst>
      <p:ext uri="{BB962C8B-B14F-4D97-AF65-F5344CB8AC3E}">
        <p14:creationId xmlns:p14="http://schemas.microsoft.com/office/powerpoint/2010/main" val="159546227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180AC85-EA5C-41AE-C99B-CAD9A08F8918}"/>
            </a:ext>
          </a:extLst>
        </p:cNvPr>
        <p:cNvGrpSpPr/>
        <p:nvPr/>
      </p:nvGrpSpPr>
      <p:grpSpPr>
        <a:xfrm>
          <a:off x="0" y="0"/>
          <a:ext cx="0" cy="0"/>
          <a:chOff x="0" y="0"/>
          <a:chExt cx="0" cy="0"/>
        </a:xfrm>
      </p:grpSpPr>
      <p:sp>
        <p:nvSpPr>
          <p:cNvPr id="2" name="Titolo 1">
            <a:extLst>
              <a:ext uri="{FF2B5EF4-FFF2-40B4-BE49-F238E27FC236}">
                <a16:creationId xmlns:a16="http://schemas.microsoft.com/office/drawing/2014/main" id="{A617B5B5-910F-4F02-98A7-487DEBF2F967}"/>
              </a:ext>
            </a:extLst>
          </p:cNvPr>
          <p:cNvSpPr>
            <a:spLocks noGrp="1"/>
          </p:cNvSpPr>
          <p:nvPr>
            <p:ph type="ctrTitle"/>
          </p:nvPr>
        </p:nvSpPr>
        <p:spPr/>
        <p:txBody>
          <a:bodyPr>
            <a:normAutofit fontScale="90000"/>
          </a:bodyPr>
          <a:lstStyle/>
          <a:p>
            <a:r>
              <a:rPr lang="it-IT" dirty="0"/>
              <a:t>Il Patto di famiglia: profili civilistici e fiscali di interesse notarile</a:t>
            </a:r>
          </a:p>
        </p:txBody>
      </p:sp>
      <p:sp>
        <p:nvSpPr>
          <p:cNvPr id="3" name="Segnaposto contenuto 2">
            <a:extLst>
              <a:ext uri="{FF2B5EF4-FFF2-40B4-BE49-F238E27FC236}">
                <a16:creationId xmlns:a16="http://schemas.microsoft.com/office/drawing/2014/main" id="{F3E5BB45-EE6B-B0B9-DB72-E88E532A3DF4}"/>
              </a:ext>
            </a:extLst>
          </p:cNvPr>
          <p:cNvSpPr>
            <a:spLocks noGrp="1"/>
          </p:cNvSpPr>
          <p:nvPr>
            <p:ph sz="half" idx="1"/>
          </p:nvPr>
        </p:nvSpPr>
        <p:spPr>
          <a:xfrm>
            <a:off x="515937" y="1825625"/>
            <a:ext cx="11160125" cy="3373392"/>
          </a:xfrm>
        </p:spPr>
        <p:txBody>
          <a:bodyPr/>
          <a:lstStyle/>
          <a:p>
            <a:pPr marL="0" indent="0" algn="just">
              <a:buNone/>
            </a:pPr>
            <a:r>
              <a:rPr lang="it-IT" dirty="0"/>
              <a:t>« … in virtù del richiamo al </a:t>
            </a:r>
            <a:r>
              <a:rPr lang="it-IT" dirty="0" err="1"/>
              <a:t>D.Lgs.</a:t>
            </a:r>
            <a:r>
              <a:rPr lang="it-IT" dirty="0"/>
              <a:t> n. 346 del 1990, art. 58, comma 1, il patto di famiglia in cui il beneficiario del trasferimento di azienda o delle partecipazioni societarie liquidi il conguaglio agli altri legittimari, dal punto di vista impositivo, contiene più atti di liberalità dell'imprenditore, una a favore del beneficiario del trasferimento e le altre a favore degli altri legittimari non assegnatari.</a:t>
            </a:r>
          </a:p>
          <a:p>
            <a:pPr marL="0" indent="0" algn="just">
              <a:buNone/>
            </a:pPr>
            <a:r>
              <a:rPr lang="it-IT" dirty="0"/>
              <a:t>Non è in discussione che la liquidazione sia eseguita dal beneficiario del trasferimento con denaro o beni propri (o che siano divenuti tali). Ciò che rileva è che tale liquidazione, ai fini fiscali, in applicazione delle disposizioni richiamate, è considerata liberalità del disponente in favore del legittimario pretermesso».</a:t>
            </a:r>
          </a:p>
        </p:txBody>
      </p:sp>
    </p:spTree>
    <p:extLst>
      <p:ext uri="{BB962C8B-B14F-4D97-AF65-F5344CB8AC3E}">
        <p14:creationId xmlns:p14="http://schemas.microsoft.com/office/powerpoint/2010/main" val="390674431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CB6F9EB-D478-28B4-D3DE-A6085026CB70}"/>
            </a:ext>
          </a:extLst>
        </p:cNvPr>
        <p:cNvGrpSpPr/>
        <p:nvPr/>
      </p:nvGrpSpPr>
      <p:grpSpPr>
        <a:xfrm>
          <a:off x="0" y="0"/>
          <a:ext cx="0" cy="0"/>
          <a:chOff x="0" y="0"/>
          <a:chExt cx="0" cy="0"/>
        </a:xfrm>
      </p:grpSpPr>
      <p:sp>
        <p:nvSpPr>
          <p:cNvPr id="2" name="Titolo 1">
            <a:extLst>
              <a:ext uri="{FF2B5EF4-FFF2-40B4-BE49-F238E27FC236}">
                <a16:creationId xmlns:a16="http://schemas.microsoft.com/office/drawing/2014/main" id="{FEC2A759-655A-9F36-814E-0F2A2F1F5B95}"/>
              </a:ext>
            </a:extLst>
          </p:cNvPr>
          <p:cNvSpPr>
            <a:spLocks noGrp="1"/>
          </p:cNvSpPr>
          <p:nvPr>
            <p:ph type="ctrTitle"/>
          </p:nvPr>
        </p:nvSpPr>
        <p:spPr/>
        <p:txBody>
          <a:bodyPr>
            <a:normAutofit fontScale="90000"/>
          </a:bodyPr>
          <a:lstStyle/>
          <a:p>
            <a:r>
              <a:rPr lang="it-IT" dirty="0"/>
              <a:t>Il Patto di famiglia: profili civilistici e fiscali di interesse notarile</a:t>
            </a:r>
          </a:p>
        </p:txBody>
      </p:sp>
      <p:sp>
        <p:nvSpPr>
          <p:cNvPr id="3" name="Segnaposto contenuto 2">
            <a:extLst>
              <a:ext uri="{FF2B5EF4-FFF2-40B4-BE49-F238E27FC236}">
                <a16:creationId xmlns:a16="http://schemas.microsoft.com/office/drawing/2014/main" id="{EC270374-C3B8-2DE8-2245-14B5536A0C68}"/>
              </a:ext>
            </a:extLst>
          </p:cNvPr>
          <p:cNvSpPr>
            <a:spLocks noGrp="1"/>
          </p:cNvSpPr>
          <p:nvPr>
            <p:ph sz="half" idx="1"/>
          </p:nvPr>
        </p:nvSpPr>
        <p:spPr>
          <a:xfrm>
            <a:off x="515937" y="1825625"/>
            <a:ext cx="11160125" cy="3373392"/>
          </a:xfrm>
        </p:spPr>
        <p:txBody>
          <a:bodyPr/>
          <a:lstStyle/>
          <a:p>
            <a:pPr marL="0" indent="0" algn="just">
              <a:buNone/>
            </a:pPr>
            <a:endParaRPr lang="it-IT" dirty="0"/>
          </a:p>
          <a:p>
            <a:pPr marL="0" indent="0" algn="just">
              <a:buNone/>
            </a:pPr>
            <a:r>
              <a:rPr lang="it-IT" dirty="0"/>
              <a:t>Ne deriva, secondo la S.C., così modificando il suo precedente orientamento, che «nel patto di famiglia, una volta assoggettati all'imposta sulle donazioni sia il trasferimento dell'azienda o delle partecipazioni societarie al beneficiario sia la liquidazione ai legittimari non assegnatari, </a:t>
            </a:r>
            <a:r>
              <a:rPr lang="it-IT" b="1" dirty="0"/>
              <a:t>occorre applicare l'aliquota e la franchigia relativa al legame di parentela (o di coniugio) con l'imprenditore non solo con riferimento al menzionato trasferimento, ma anche alla connessa liquidazione</a:t>
            </a:r>
            <a:r>
              <a:rPr lang="it-IT" dirty="0"/>
              <a:t>».</a:t>
            </a:r>
          </a:p>
        </p:txBody>
      </p:sp>
    </p:spTree>
    <p:extLst>
      <p:ext uri="{BB962C8B-B14F-4D97-AF65-F5344CB8AC3E}">
        <p14:creationId xmlns:p14="http://schemas.microsoft.com/office/powerpoint/2010/main" val="331606125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8FA14E8-D362-9273-79B7-A7C888EE3065}"/>
            </a:ext>
          </a:extLst>
        </p:cNvPr>
        <p:cNvGrpSpPr/>
        <p:nvPr/>
      </p:nvGrpSpPr>
      <p:grpSpPr>
        <a:xfrm>
          <a:off x="0" y="0"/>
          <a:ext cx="0" cy="0"/>
          <a:chOff x="0" y="0"/>
          <a:chExt cx="0" cy="0"/>
        </a:xfrm>
      </p:grpSpPr>
      <p:sp>
        <p:nvSpPr>
          <p:cNvPr id="2" name="Titolo 1">
            <a:extLst>
              <a:ext uri="{FF2B5EF4-FFF2-40B4-BE49-F238E27FC236}">
                <a16:creationId xmlns:a16="http://schemas.microsoft.com/office/drawing/2014/main" id="{F37DD8AA-9D8F-06F8-61F0-7E4E5FA416E6}"/>
              </a:ext>
            </a:extLst>
          </p:cNvPr>
          <p:cNvSpPr>
            <a:spLocks noGrp="1"/>
          </p:cNvSpPr>
          <p:nvPr>
            <p:ph type="ctrTitle"/>
          </p:nvPr>
        </p:nvSpPr>
        <p:spPr/>
        <p:txBody>
          <a:bodyPr>
            <a:normAutofit fontScale="90000"/>
          </a:bodyPr>
          <a:lstStyle/>
          <a:p>
            <a:r>
              <a:rPr lang="it-IT" dirty="0"/>
              <a:t>Il Patto di famiglia: profili civilistici e fiscali di interesse notarile</a:t>
            </a:r>
          </a:p>
        </p:txBody>
      </p:sp>
      <p:sp>
        <p:nvSpPr>
          <p:cNvPr id="3" name="Segnaposto contenuto 2">
            <a:extLst>
              <a:ext uri="{FF2B5EF4-FFF2-40B4-BE49-F238E27FC236}">
                <a16:creationId xmlns:a16="http://schemas.microsoft.com/office/drawing/2014/main" id="{4BFD7F53-60DE-B27C-6904-1AF1E554953F}"/>
              </a:ext>
            </a:extLst>
          </p:cNvPr>
          <p:cNvSpPr>
            <a:spLocks noGrp="1"/>
          </p:cNvSpPr>
          <p:nvPr>
            <p:ph sz="half" idx="1"/>
          </p:nvPr>
        </p:nvSpPr>
        <p:spPr>
          <a:xfrm>
            <a:off x="515937" y="1825625"/>
            <a:ext cx="11160125" cy="3373392"/>
          </a:xfrm>
        </p:spPr>
        <p:txBody>
          <a:bodyPr/>
          <a:lstStyle/>
          <a:p>
            <a:pPr marL="0" indent="0" algn="just">
              <a:buNone/>
            </a:pPr>
            <a:endParaRPr lang="it-IT" dirty="0"/>
          </a:p>
          <a:p>
            <a:pPr marL="0" indent="0" algn="just">
              <a:buNone/>
            </a:pPr>
            <a:r>
              <a:rPr lang="it-IT" dirty="0"/>
              <a:t>Con riguardo all’applicazione dell’esenzione prevista dall’art. 3, comma 4-ter del </a:t>
            </a:r>
            <a:r>
              <a:rPr lang="it-IT" dirty="0" err="1"/>
              <a:t>D.Lgs</a:t>
            </a:r>
            <a:r>
              <a:rPr lang="it-IT" dirty="0"/>
              <a:t> n. 346/1990, la S.C. ritiene però che questa possa applicarsi soltanto al trasferimento dell’azienda o delle partecipazioni societarie in favore del discendente beneficiario, non anche alle liquidazioni operate da quest'ultimo in favore degli altri legittimari, «posto che la norma, come qualsiasi previsione agevolativa, non può che essere di stretta interpretazione, in quanto derogatoria rispetto al regime impositivo ordinario».</a:t>
            </a:r>
          </a:p>
        </p:txBody>
      </p:sp>
    </p:spTree>
    <p:extLst>
      <p:ext uri="{BB962C8B-B14F-4D97-AF65-F5344CB8AC3E}">
        <p14:creationId xmlns:p14="http://schemas.microsoft.com/office/powerpoint/2010/main" val="39766523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7621C29-4E64-2DF2-E5EB-2207A80D190A}"/>
            </a:ext>
          </a:extLst>
        </p:cNvPr>
        <p:cNvGrpSpPr/>
        <p:nvPr/>
      </p:nvGrpSpPr>
      <p:grpSpPr>
        <a:xfrm>
          <a:off x="0" y="0"/>
          <a:ext cx="0" cy="0"/>
          <a:chOff x="0" y="0"/>
          <a:chExt cx="0" cy="0"/>
        </a:xfrm>
      </p:grpSpPr>
      <p:sp>
        <p:nvSpPr>
          <p:cNvPr id="2" name="Titolo 1">
            <a:extLst>
              <a:ext uri="{FF2B5EF4-FFF2-40B4-BE49-F238E27FC236}">
                <a16:creationId xmlns:a16="http://schemas.microsoft.com/office/drawing/2014/main" id="{2FB3A4A0-69DB-D346-A890-9BF515879972}"/>
              </a:ext>
            </a:extLst>
          </p:cNvPr>
          <p:cNvSpPr>
            <a:spLocks noGrp="1"/>
          </p:cNvSpPr>
          <p:nvPr>
            <p:ph type="ctrTitle"/>
          </p:nvPr>
        </p:nvSpPr>
        <p:spPr/>
        <p:txBody>
          <a:bodyPr>
            <a:normAutofit fontScale="90000"/>
          </a:bodyPr>
          <a:lstStyle/>
          <a:p>
            <a:r>
              <a:rPr lang="it-IT" dirty="0"/>
              <a:t>Il Patto di famiglia: profili civilistici e fiscali di interesse notarile</a:t>
            </a:r>
          </a:p>
        </p:txBody>
      </p:sp>
      <p:sp>
        <p:nvSpPr>
          <p:cNvPr id="3" name="Segnaposto contenuto 2">
            <a:extLst>
              <a:ext uri="{FF2B5EF4-FFF2-40B4-BE49-F238E27FC236}">
                <a16:creationId xmlns:a16="http://schemas.microsoft.com/office/drawing/2014/main" id="{60A8FC65-F455-397B-D2E7-3C9B77B56F03}"/>
              </a:ext>
            </a:extLst>
          </p:cNvPr>
          <p:cNvSpPr>
            <a:spLocks noGrp="1"/>
          </p:cNvSpPr>
          <p:nvPr>
            <p:ph sz="half" idx="1"/>
          </p:nvPr>
        </p:nvSpPr>
        <p:spPr>
          <a:xfrm>
            <a:off x="515937" y="1199213"/>
            <a:ext cx="11160125" cy="4721902"/>
          </a:xfrm>
        </p:spPr>
        <p:txBody>
          <a:bodyPr/>
          <a:lstStyle/>
          <a:p>
            <a:pPr marL="0" indent="0" algn="just">
              <a:buNone/>
            </a:pPr>
            <a:endParaRPr lang="it-IT" b="1" dirty="0">
              <a:solidFill>
                <a:srgbClr val="F0B52B"/>
              </a:solidFill>
            </a:endParaRPr>
          </a:p>
          <a:p>
            <a:pPr marL="0" indent="0" algn="just">
              <a:buNone/>
            </a:pPr>
            <a:r>
              <a:rPr lang="it-IT" b="1" dirty="0">
                <a:solidFill>
                  <a:srgbClr val="F0B52B"/>
                </a:solidFill>
              </a:rPr>
              <a:t>ART. 3, COMMA 4-TER T.U.S. (D.LGS N. 346/1990)</a:t>
            </a:r>
          </a:p>
          <a:p>
            <a:pPr marL="0" indent="0" algn="just">
              <a:buNone/>
            </a:pPr>
            <a:endParaRPr lang="it-IT" dirty="0">
              <a:solidFill>
                <a:schemeClr val="tx1"/>
              </a:solidFill>
            </a:endParaRPr>
          </a:p>
          <a:p>
            <a:pPr marL="0" indent="0" algn="just">
              <a:buNone/>
            </a:pPr>
            <a:r>
              <a:rPr lang="it-IT" dirty="0">
                <a:solidFill>
                  <a:schemeClr val="tx1"/>
                </a:solidFill>
              </a:rPr>
              <a:t>I trasferimenti, effettuati anche tramite i </a:t>
            </a:r>
            <a:r>
              <a:rPr lang="it-IT" b="1" dirty="0">
                <a:solidFill>
                  <a:schemeClr val="tx1"/>
                </a:solidFill>
              </a:rPr>
              <a:t>patti di famiglia </a:t>
            </a:r>
            <a:r>
              <a:rPr lang="it-IT" dirty="0">
                <a:solidFill>
                  <a:schemeClr val="tx1"/>
                </a:solidFill>
              </a:rPr>
              <a:t>di cui agli articoli 768-bis e seguenti del codice civile a favore dei discendenti e del coniuge, di aziende o rami di esse, di quote sociali e di azioni non sono soggetti all'imposta.</a:t>
            </a:r>
          </a:p>
          <a:p>
            <a:pPr marL="0" indent="0" algn="just">
              <a:buNone/>
            </a:pPr>
            <a:r>
              <a:rPr lang="it-IT" dirty="0">
                <a:solidFill>
                  <a:schemeClr val="tx1"/>
                </a:solidFill>
              </a:rPr>
              <a:t>In caso di quote sociali e azioni di soggetti di cui all'articolo 73, comma 1, lettera a), del testo unico delle imposte sui redditi, di cui al decreto del Presidente della Repubblica 22 dicembre 1986, n.917, il beneficio spetta limitatamente alle partecipazioni mediante le quali </a:t>
            </a:r>
            <a:r>
              <a:rPr lang="it-IT" b="1" dirty="0">
                <a:solidFill>
                  <a:schemeClr val="tx1"/>
                </a:solidFill>
              </a:rPr>
              <a:t>è acquisito il controllo </a:t>
            </a:r>
            <a:r>
              <a:rPr lang="it-IT" dirty="0">
                <a:solidFill>
                  <a:schemeClr val="tx1"/>
                </a:solidFill>
              </a:rPr>
              <a:t>ai sensi dell’articolo 2359, primo comma, numero 1), del codice civile </a:t>
            </a:r>
            <a:r>
              <a:rPr lang="it-IT" b="1" dirty="0">
                <a:solidFill>
                  <a:schemeClr val="tx1"/>
                </a:solidFill>
              </a:rPr>
              <a:t>o integrato un controllo già esistente</a:t>
            </a:r>
            <a:r>
              <a:rPr lang="it-IT" dirty="0">
                <a:solidFill>
                  <a:schemeClr val="tx1"/>
                </a:solidFill>
              </a:rPr>
              <a:t>.</a:t>
            </a:r>
          </a:p>
        </p:txBody>
      </p:sp>
    </p:spTree>
    <p:extLst>
      <p:ext uri="{BB962C8B-B14F-4D97-AF65-F5344CB8AC3E}">
        <p14:creationId xmlns:p14="http://schemas.microsoft.com/office/powerpoint/2010/main" val="26799501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9A557C2-C588-FF53-EC11-DF7A087A89E6}"/>
            </a:ext>
          </a:extLst>
        </p:cNvPr>
        <p:cNvGrpSpPr/>
        <p:nvPr/>
      </p:nvGrpSpPr>
      <p:grpSpPr>
        <a:xfrm>
          <a:off x="0" y="0"/>
          <a:ext cx="0" cy="0"/>
          <a:chOff x="0" y="0"/>
          <a:chExt cx="0" cy="0"/>
        </a:xfrm>
      </p:grpSpPr>
      <p:sp>
        <p:nvSpPr>
          <p:cNvPr id="2" name="Titolo 1">
            <a:extLst>
              <a:ext uri="{FF2B5EF4-FFF2-40B4-BE49-F238E27FC236}">
                <a16:creationId xmlns:a16="http://schemas.microsoft.com/office/drawing/2014/main" id="{342BE468-CF46-F365-40CC-9EA3FE6D34EA}"/>
              </a:ext>
            </a:extLst>
          </p:cNvPr>
          <p:cNvSpPr>
            <a:spLocks noGrp="1"/>
          </p:cNvSpPr>
          <p:nvPr>
            <p:ph type="ctrTitle"/>
          </p:nvPr>
        </p:nvSpPr>
        <p:spPr/>
        <p:txBody>
          <a:bodyPr>
            <a:normAutofit fontScale="90000"/>
          </a:bodyPr>
          <a:lstStyle/>
          <a:p>
            <a:r>
              <a:rPr lang="it-IT" dirty="0"/>
              <a:t>Il Patto di famiglia: profili civilistici e fiscali di interesse notarile</a:t>
            </a:r>
          </a:p>
        </p:txBody>
      </p:sp>
      <p:sp>
        <p:nvSpPr>
          <p:cNvPr id="3" name="Segnaposto contenuto 2">
            <a:extLst>
              <a:ext uri="{FF2B5EF4-FFF2-40B4-BE49-F238E27FC236}">
                <a16:creationId xmlns:a16="http://schemas.microsoft.com/office/drawing/2014/main" id="{DCD67220-7143-632F-07DF-1A319385ABFC}"/>
              </a:ext>
            </a:extLst>
          </p:cNvPr>
          <p:cNvSpPr>
            <a:spLocks noGrp="1"/>
          </p:cNvSpPr>
          <p:nvPr>
            <p:ph sz="half" idx="1"/>
          </p:nvPr>
        </p:nvSpPr>
        <p:spPr>
          <a:xfrm>
            <a:off x="515937" y="1089275"/>
            <a:ext cx="11160125" cy="4934644"/>
          </a:xfrm>
        </p:spPr>
        <p:txBody>
          <a:bodyPr/>
          <a:lstStyle/>
          <a:p>
            <a:pPr marL="0" indent="0">
              <a:buNone/>
            </a:pPr>
            <a:r>
              <a:rPr lang="it-IT" dirty="0"/>
              <a:t>Condivisibile questa conclusione?</a:t>
            </a:r>
          </a:p>
          <a:p>
            <a:pPr marL="0" indent="0" algn="just">
              <a:buNone/>
            </a:pPr>
            <a:r>
              <a:rPr lang="it-IT" dirty="0"/>
              <a:t>Quest’ultimo punto della pronuncia della Cassazione, pur nel contesto di una sentenza che riconosce alla liquidazione dei legittimari non assegnatari un trattamento più favorevole rispetto al precedente orientamento (aderendo alla posizione espressa dalla Commissione Studi Tributari del </a:t>
            </a:r>
            <a:r>
              <a:rPr lang="it-IT" dirty="0" err="1"/>
              <a:t>Cnn</a:t>
            </a:r>
            <a:r>
              <a:rPr lang="it-IT" dirty="0"/>
              <a:t> già nello </a:t>
            </a:r>
            <a:r>
              <a:rPr lang="it-IT" b="1" dirty="0"/>
              <a:t>Studio n. 43/2007</a:t>
            </a:r>
            <a:r>
              <a:rPr lang="it-IT" dirty="0"/>
              <a:t>), ha suscitato qualche perplessità (vedi nota Cannizzaro in </a:t>
            </a:r>
            <a:r>
              <a:rPr lang="it-IT" dirty="0" err="1"/>
              <a:t>Cnn</a:t>
            </a:r>
            <a:r>
              <a:rPr lang="it-IT" dirty="0"/>
              <a:t> notizie), soprattutto perché sembra incoerente rispetto alla qualificazione del patto di famiglia quale </a:t>
            </a:r>
            <a:r>
              <a:rPr lang="it-IT" b="1" dirty="0"/>
              <a:t>negozio tipico complesso ma unitario</a:t>
            </a:r>
            <a:r>
              <a:rPr lang="it-IT" dirty="0"/>
              <a:t>.</a:t>
            </a:r>
          </a:p>
          <a:p>
            <a:pPr marL="0" indent="0" algn="just">
              <a:buNone/>
            </a:pPr>
            <a:r>
              <a:rPr lang="it-IT" dirty="0"/>
              <a:t>Il diverso trattamento fiscale (esenzione dall’imposta per il trasferimento dell’azienda o delle partecipazioni e assoggettamento ad imposta per la liquidazione del legittimario non assegnatario) determina una </a:t>
            </a:r>
            <a:r>
              <a:rPr lang="it-IT" b="1" dirty="0"/>
              <a:t>scomposizione del negozio</a:t>
            </a:r>
            <a:r>
              <a:rPr lang="it-IT" dirty="0"/>
              <a:t> che si pone in contrasto con la unitarietà dello strumento negoziale, sottraendo al regime di esenzione un elemento strutturale del patto (la liquidazione dei legittimari non assegnatari).</a:t>
            </a:r>
          </a:p>
        </p:txBody>
      </p:sp>
    </p:spTree>
    <p:extLst>
      <p:ext uri="{BB962C8B-B14F-4D97-AF65-F5344CB8AC3E}">
        <p14:creationId xmlns:p14="http://schemas.microsoft.com/office/powerpoint/2010/main" val="60024879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F70E8EA-4E60-1290-0326-B23DFDE9FAC2}"/>
            </a:ext>
          </a:extLst>
        </p:cNvPr>
        <p:cNvGrpSpPr/>
        <p:nvPr/>
      </p:nvGrpSpPr>
      <p:grpSpPr>
        <a:xfrm>
          <a:off x="0" y="0"/>
          <a:ext cx="0" cy="0"/>
          <a:chOff x="0" y="0"/>
          <a:chExt cx="0" cy="0"/>
        </a:xfrm>
      </p:grpSpPr>
      <p:sp>
        <p:nvSpPr>
          <p:cNvPr id="2" name="Titolo 1">
            <a:extLst>
              <a:ext uri="{FF2B5EF4-FFF2-40B4-BE49-F238E27FC236}">
                <a16:creationId xmlns:a16="http://schemas.microsoft.com/office/drawing/2014/main" id="{42398CFE-DCF2-974D-905E-5AE2EC9B8720}"/>
              </a:ext>
            </a:extLst>
          </p:cNvPr>
          <p:cNvSpPr>
            <a:spLocks noGrp="1"/>
          </p:cNvSpPr>
          <p:nvPr>
            <p:ph type="ctrTitle"/>
          </p:nvPr>
        </p:nvSpPr>
        <p:spPr/>
        <p:txBody>
          <a:bodyPr>
            <a:normAutofit fontScale="90000"/>
          </a:bodyPr>
          <a:lstStyle/>
          <a:p>
            <a:r>
              <a:rPr lang="it-IT" dirty="0"/>
              <a:t>Il Patto di famiglia: profili civilistici e fiscali di interesse notarile</a:t>
            </a:r>
          </a:p>
        </p:txBody>
      </p:sp>
      <p:sp>
        <p:nvSpPr>
          <p:cNvPr id="3" name="Segnaposto contenuto 2">
            <a:extLst>
              <a:ext uri="{FF2B5EF4-FFF2-40B4-BE49-F238E27FC236}">
                <a16:creationId xmlns:a16="http://schemas.microsoft.com/office/drawing/2014/main" id="{95053C80-DB33-688E-C63E-4203F22FB88A}"/>
              </a:ext>
            </a:extLst>
          </p:cNvPr>
          <p:cNvSpPr>
            <a:spLocks noGrp="1"/>
          </p:cNvSpPr>
          <p:nvPr>
            <p:ph sz="half" idx="1"/>
          </p:nvPr>
        </p:nvSpPr>
        <p:spPr>
          <a:xfrm>
            <a:off x="515937" y="1825625"/>
            <a:ext cx="11160125" cy="3373392"/>
          </a:xfrm>
        </p:spPr>
        <p:txBody>
          <a:bodyPr/>
          <a:lstStyle/>
          <a:p>
            <a:pPr marL="0" indent="0" algn="just">
              <a:buNone/>
            </a:pPr>
            <a:endParaRPr lang="it-IT" dirty="0"/>
          </a:p>
          <a:p>
            <a:pPr marL="0" indent="0" algn="just">
              <a:buNone/>
            </a:pPr>
            <a:endParaRPr lang="it-IT" dirty="0"/>
          </a:p>
          <a:p>
            <a:pPr marL="0" indent="0" algn="just">
              <a:buNone/>
            </a:pPr>
            <a:r>
              <a:rPr lang="it-IT" dirty="0"/>
              <a:t>Con Risoluzione n. 12 del 14 febbraio 2025 l’Agenzia delle Entrate ha aderito all’orientamento della Corte di Cassazione, superando la precedente posizione espressa con la circolare n.18/E del 29 maggio 2013.</a:t>
            </a:r>
          </a:p>
        </p:txBody>
      </p:sp>
    </p:spTree>
    <p:extLst>
      <p:ext uri="{BB962C8B-B14F-4D97-AF65-F5344CB8AC3E}">
        <p14:creationId xmlns:p14="http://schemas.microsoft.com/office/powerpoint/2010/main" val="279845821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B3FA8BA-A05D-96DB-F261-C0BC4B217C12}"/>
            </a:ext>
          </a:extLst>
        </p:cNvPr>
        <p:cNvGrpSpPr/>
        <p:nvPr/>
      </p:nvGrpSpPr>
      <p:grpSpPr>
        <a:xfrm>
          <a:off x="0" y="0"/>
          <a:ext cx="0" cy="0"/>
          <a:chOff x="0" y="0"/>
          <a:chExt cx="0" cy="0"/>
        </a:xfrm>
      </p:grpSpPr>
      <p:sp>
        <p:nvSpPr>
          <p:cNvPr id="2" name="Titolo 1">
            <a:extLst>
              <a:ext uri="{FF2B5EF4-FFF2-40B4-BE49-F238E27FC236}">
                <a16:creationId xmlns:a16="http://schemas.microsoft.com/office/drawing/2014/main" id="{D5A4BA6E-A9C5-CF71-4D46-84065A844984}"/>
              </a:ext>
            </a:extLst>
          </p:cNvPr>
          <p:cNvSpPr>
            <a:spLocks noGrp="1"/>
          </p:cNvSpPr>
          <p:nvPr>
            <p:ph type="ctrTitle"/>
          </p:nvPr>
        </p:nvSpPr>
        <p:spPr/>
        <p:txBody>
          <a:bodyPr>
            <a:normAutofit fontScale="90000"/>
          </a:bodyPr>
          <a:lstStyle/>
          <a:p>
            <a:r>
              <a:rPr lang="it-IT" dirty="0"/>
              <a:t>Il Patto di famiglia: profili civilistici e fiscali di interesse notarile</a:t>
            </a:r>
          </a:p>
        </p:txBody>
      </p:sp>
      <p:sp>
        <p:nvSpPr>
          <p:cNvPr id="3" name="Segnaposto contenuto 2">
            <a:extLst>
              <a:ext uri="{FF2B5EF4-FFF2-40B4-BE49-F238E27FC236}">
                <a16:creationId xmlns:a16="http://schemas.microsoft.com/office/drawing/2014/main" id="{9638CE9B-A56F-C7A2-EBE1-60AEEBAC9A36}"/>
              </a:ext>
            </a:extLst>
          </p:cNvPr>
          <p:cNvSpPr>
            <a:spLocks noGrp="1"/>
          </p:cNvSpPr>
          <p:nvPr>
            <p:ph sz="half" idx="1"/>
          </p:nvPr>
        </p:nvSpPr>
        <p:spPr>
          <a:xfrm>
            <a:off x="515937" y="1825625"/>
            <a:ext cx="11160125" cy="3373392"/>
          </a:xfrm>
        </p:spPr>
        <p:txBody>
          <a:bodyPr/>
          <a:lstStyle/>
          <a:p>
            <a:pPr marL="0" indent="0" algn="just">
              <a:buNone/>
            </a:pPr>
            <a:endParaRPr lang="it-IT" dirty="0">
              <a:ea typeface="Verdana" panose="020B0604030504040204" pitchFamily="34" charset="0"/>
              <a:cs typeface="Times New Roman" panose="02020603050405020304" pitchFamily="18" charset="0"/>
            </a:endParaRPr>
          </a:p>
          <a:p>
            <a:pPr marL="0" indent="0" algn="just">
              <a:buNone/>
            </a:pPr>
            <a:endParaRPr lang="it-IT" dirty="0">
              <a:ea typeface="Verdana" panose="020B0604030504040204" pitchFamily="34" charset="0"/>
              <a:cs typeface="Times New Roman" panose="02020603050405020304" pitchFamily="18" charset="0"/>
            </a:endParaRPr>
          </a:p>
          <a:p>
            <a:pPr marL="0" indent="0" algn="just">
              <a:buNone/>
            </a:pPr>
            <a:r>
              <a:rPr lang="it-IT" dirty="0">
                <a:solidFill>
                  <a:schemeClr val="tx1"/>
                </a:solidFill>
                <a:ea typeface="Verdana" panose="020B0604030504040204" pitchFamily="34" charset="0"/>
                <a:cs typeface="Times New Roman" panose="02020603050405020304" pitchFamily="18" charset="0"/>
              </a:rPr>
              <a:t>Risolta (almeno in parte) la questione dell’inquadramento generale, dal punto di vista fiscale, del patto di famiglia, possiamo adesso affrontare il contenuto dell’art. 3, comma 4-ter, del </a:t>
            </a:r>
            <a:r>
              <a:rPr lang="it-IT" dirty="0" err="1">
                <a:solidFill>
                  <a:schemeClr val="tx1"/>
                </a:solidFill>
                <a:ea typeface="Verdana" panose="020B0604030504040204" pitchFamily="34" charset="0"/>
                <a:cs typeface="Times New Roman" panose="02020603050405020304" pitchFamily="18" charset="0"/>
              </a:rPr>
              <a:t>D.Lgs</a:t>
            </a:r>
            <a:r>
              <a:rPr lang="it-IT" dirty="0">
                <a:solidFill>
                  <a:schemeClr val="tx1"/>
                </a:solidFill>
                <a:ea typeface="Verdana" panose="020B0604030504040204" pitchFamily="34" charset="0"/>
                <a:cs typeface="Times New Roman" panose="02020603050405020304" pitchFamily="18" charset="0"/>
              </a:rPr>
              <a:t> n. 346/1990, anche alla luce delle modifiche apportate dal </a:t>
            </a:r>
            <a:r>
              <a:rPr lang="it-IT" dirty="0" err="1">
                <a:solidFill>
                  <a:schemeClr val="tx1"/>
                </a:solidFill>
                <a:ea typeface="Verdana" panose="020B0604030504040204" pitchFamily="34" charset="0"/>
                <a:cs typeface="Times New Roman" panose="02020603050405020304" pitchFamily="18" charset="0"/>
              </a:rPr>
              <a:t>D.Lgs</a:t>
            </a:r>
            <a:r>
              <a:rPr lang="it-IT" dirty="0">
                <a:solidFill>
                  <a:schemeClr val="tx1"/>
                </a:solidFill>
                <a:ea typeface="Verdana" panose="020B0604030504040204" pitchFamily="34" charset="0"/>
                <a:cs typeface="Times New Roman" panose="02020603050405020304" pitchFamily="18" charset="0"/>
              </a:rPr>
              <a:t> n. 139/2024, e le criticità emerse in sede di sua applicazione.</a:t>
            </a:r>
          </a:p>
          <a:p>
            <a:endParaRPr lang="it-IT" dirty="0"/>
          </a:p>
        </p:txBody>
      </p:sp>
    </p:spTree>
    <p:extLst>
      <p:ext uri="{BB962C8B-B14F-4D97-AF65-F5344CB8AC3E}">
        <p14:creationId xmlns:p14="http://schemas.microsoft.com/office/powerpoint/2010/main" val="66155088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CE14129-5578-C1B6-910D-3EF51C673455}"/>
            </a:ext>
          </a:extLst>
        </p:cNvPr>
        <p:cNvGrpSpPr/>
        <p:nvPr/>
      </p:nvGrpSpPr>
      <p:grpSpPr>
        <a:xfrm>
          <a:off x="0" y="0"/>
          <a:ext cx="0" cy="0"/>
          <a:chOff x="0" y="0"/>
          <a:chExt cx="0" cy="0"/>
        </a:xfrm>
      </p:grpSpPr>
      <p:sp>
        <p:nvSpPr>
          <p:cNvPr id="2" name="Titolo 1">
            <a:extLst>
              <a:ext uri="{FF2B5EF4-FFF2-40B4-BE49-F238E27FC236}">
                <a16:creationId xmlns:a16="http://schemas.microsoft.com/office/drawing/2014/main" id="{7E4E81AE-6111-39F1-21BE-69FB98BD53A9}"/>
              </a:ext>
            </a:extLst>
          </p:cNvPr>
          <p:cNvSpPr>
            <a:spLocks noGrp="1"/>
          </p:cNvSpPr>
          <p:nvPr>
            <p:ph type="ctrTitle"/>
          </p:nvPr>
        </p:nvSpPr>
        <p:spPr/>
        <p:txBody>
          <a:bodyPr>
            <a:normAutofit fontScale="90000"/>
          </a:bodyPr>
          <a:lstStyle/>
          <a:p>
            <a:r>
              <a:rPr lang="it-IT" dirty="0"/>
              <a:t>Il Patto di famiglia: profili civilistici e fiscali di interesse notarile</a:t>
            </a:r>
          </a:p>
        </p:txBody>
      </p:sp>
      <p:sp>
        <p:nvSpPr>
          <p:cNvPr id="3" name="Segnaposto contenuto 2">
            <a:extLst>
              <a:ext uri="{FF2B5EF4-FFF2-40B4-BE49-F238E27FC236}">
                <a16:creationId xmlns:a16="http://schemas.microsoft.com/office/drawing/2014/main" id="{A98A2074-959C-6D1A-9D94-4626820299D6}"/>
              </a:ext>
            </a:extLst>
          </p:cNvPr>
          <p:cNvSpPr>
            <a:spLocks noGrp="1"/>
          </p:cNvSpPr>
          <p:nvPr>
            <p:ph sz="half" idx="1"/>
          </p:nvPr>
        </p:nvSpPr>
        <p:spPr>
          <a:xfrm>
            <a:off x="515937" y="1825625"/>
            <a:ext cx="11160125" cy="3373392"/>
          </a:xfrm>
        </p:spPr>
        <p:txBody>
          <a:bodyPr/>
          <a:lstStyle/>
          <a:p>
            <a:pPr marL="0" indent="0" algn="just">
              <a:buNone/>
            </a:pPr>
            <a:endParaRPr lang="it-IT" dirty="0"/>
          </a:p>
          <a:p>
            <a:pPr marL="0" indent="0" algn="just">
              <a:buNone/>
            </a:pPr>
            <a:endParaRPr lang="it-IT" dirty="0"/>
          </a:p>
          <a:p>
            <a:pPr marL="0" indent="0" algn="just">
              <a:buNone/>
            </a:pPr>
            <a:r>
              <a:rPr lang="it-IT" dirty="0">
                <a:solidFill>
                  <a:schemeClr val="tx1"/>
                </a:solidFill>
              </a:rPr>
              <a:t>Uno degli aspetti maggiormente discussi riguarda l’affermazione secondo la quale condizione per l'applicabilità della norma in caso di donazione e/o devoluzione successoria di partecipazioni societarie è che la società, la cui partecipazione viene trasferita, sia titolare di un'azienda (non solo ma di un’"azienda familiare"), che cioè intanto possa aversi agevolazione in quanto la società eserciti una impresa.</a:t>
            </a:r>
          </a:p>
          <a:p>
            <a:pPr marL="0" indent="0" algn="just">
              <a:buNone/>
            </a:pPr>
            <a:endParaRPr lang="it-IT" dirty="0"/>
          </a:p>
        </p:txBody>
      </p:sp>
    </p:spTree>
    <p:extLst>
      <p:ext uri="{BB962C8B-B14F-4D97-AF65-F5344CB8AC3E}">
        <p14:creationId xmlns:p14="http://schemas.microsoft.com/office/powerpoint/2010/main" val="3301288488"/>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B43C5DF-3B00-776F-13CB-DEB189A11973}"/>
            </a:ext>
          </a:extLst>
        </p:cNvPr>
        <p:cNvGrpSpPr/>
        <p:nvPr/>
      </p:nvGrpSpPr>
      <p:grpSpPr>
        <a:xfrm>
          <a:off x="0" y="0"/>
          <a:ext cx="0" cy="0"/>
          <a:chOff x="0" y="0"/>
          <a:chExt cx="0" cy="0"/>
        </a:xfrm>
      </p:grpSpPr>
      <p:sp>
        <p:nvSpPr>
          <p:cNvPr id="2" name="Titolo 1">
            <a:extLst>
              <a:ext uri="{FF2B5EF4-FFF2-40B4-BE49-F238E27FC236}">
                <a16:creationId xmlns:a16="http://schemas.microsoft.com/office/drawing/2014/main" id="{4DDD7BB2-2789-2028-FE40-49C233E246AB}"/>
              </a:ext>
            </a:extLst>
          </p:cNvPr>
          <p:cNvSpPr>
            <a:spLocks noGrp="1"/>
          </p:cNvSpPr>
          <p:nvPr>
            <p:ph type="ctrTitle"/>
          </p:nvPr>
        </p:nvSpPr>
        <p:spPr/>
        <p:txBody>
          <a:bodyPr>
            <a:normAutofit fontScale="90000"/>
          </a:bodyPr>
          <a:lstStyle/>
          <a:p>
            <a:r>
              <a:rPr lang="it-IT" dirty="0"/>
              <a:t>Il Patto di famiglia: profili civilistici e fiscali di interesse notarile</a:t>
            </a:r>
          </a:p>
        </p:txBody>
      </p:sp>
      <p:sp>
        <p:nvSpPr>
          <p:cNvPr id="3" name="Segnaposto contenuto 2">
            <a:extLst>
              <a:ext uri="{FF2B5EF4-FFF2-40B4-BE49-F238E27FC236}">
                <a16:creationId xmlns:a16="http://schemas.microsoft.com/office/drawing/2014/main" id="{C5849A73-1A1F-6A5B-67CC-99C28BD2C2A8}"/>
              </a:ext>
            </a:extLst>
          </p:cNvPr>
          <p:cNvSpPr>
            <a:spLocks noGrp="1"/>
          </p:cNvSpPr>
          <p:nvPr>
            <p:ph sz="half" idx="1"/>
          </p:nvPr>
        </p:nvSpPr>
        <p:spPr>
          <a:xfrm>
            <a:off x="515937" y="1543987"/>
            <a:ext cx="11160125" cy="3655030"/>
          </a:xfrm>
        </p:spPr>
        <p:txBody>
          <a:bodyPr/>
          <a:lstStyle/>
          <a:p>
            <a:pPr marL="0" indent="0" algn="just">
              <a:buNone/>
            </a:pPr>
            <a:r>
              <a:rPr lang="it-IT" dirty="0">
                <a:solidFill>
                  <a:schemeClr val="tx1"/>
                </a:solidFill>
              </a:rPr>
              <a:t>In particolare, con </a:t>
            </a:r>
            <a:r>
              <a:rPr lang="it-IT" b="1" dirty="0">
                <a:solidFill>
                  <a:schemeClr val="tx1"/>
                </a:solidFill>
              </a:rPr>
              <a:t>la Risposta a interpello n. 552/2021 </a:t>
            </a:r>
            <a:r>
              <a:rPr lang="it-IT" dirty="0">
                <a:solidFill>
                  <a:schemeClr val="tx1"/>
                </a:solidFill>
              </a:rPr>
              <a:t>l’Agenzia delle Entrate ha affermato che nel patto di famiglia «ciò che merita rilievo … è la </a:t>
            </a:r>
            <a:r>
              <a:rPr lang="it-IT" b="1" dirty="0">
                <a:solidFill>
                  <a:schemeClr val="tx1"/>
                </a:solidFill>
              </a:rPr>
              <a:t>necessaria ed indispensabile presenza dell’oggetto principale della disposizione agevolativa in esame, vale a dire la sussistenza di un’azienda di famiglia</a:t>
            </a:r>
            <a:r>
              <a:rPr lang="it-IT" dirty="0">
                <a:solidFill>
                  <a:schemeClr val="tx1"/>
                </a:solidFill>
              </a:rPr>
              <a:t>, intesa quale realtà imprenditoriale produttiva meritevole di essere tutelata anche nella fase del suo passaggio generazionale, anche per evitare “una conseguente perdita dei posti di lavoro e ulteriori ripercussioni sul tessuto economico”. Di contro, ne deriva che in assenza di una “azienda”, l’applicazione dell’agevolazione de qua violerebbe la ratio della disposizione medesima».</a:t>
            </a:r>
          </a:p>
        </p:txBody>
      </p:sp>
    </p:spTree>
    <p:extLst>
      <p:ext uri="{BB962C8B-B14F-4D97-AF65-F5344CB8AC3E}">
        <p14:creationId xmlns:p14="http://schemas.microsoft.com/office/powerpoint/2010/main" val="829522514"/>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5F62A6-D6E9-E3B0-DA2E-448B469F7340}"/>
            </a:ext>
          </a:extLst>
        </p:cNvPr>
        <p:cNvGrpSpPr/>
        <p:nvPr/>
      </p:nvGrpSpPr>
      <p:grpSpPr>
        <a:xfrm>
          <a:off x="0" y="0"/>
          <a:ext cx="0" cy="0"/>
          <a:chOff x="0" y="0"/>
          <a:chExt cx="0" cy="0"/>
        </a:xfrm>
      </p:grpSpPr>
      <p:sp>
        <p:nvSpPr>
          <p:cNvPr id="2" name="Titolo 1">
            <a:extLst>
              <a:ext uri="{FF2B5EF4-FFF2-40B4-BE49-F238E27FC236}">
                <a16:creationId xmlns:a16="http://schemas.microsoft.com/office/drawing/2014/main" id="{426EC53D-55AC-6B42-ECC6-7E010DFD1370}"/>
              </a:ext>
            </a:extLst>
          </p:cNvPr>
          <p:cNvSpPr>
            <a:spLocks noGrp="1"/>
          </p:cNvSpPr>
          <p:nvPr>
            <p:ph type="ctrTitle"/>
          </p:nvPr>
        </p:nvSpPr>
        <p:spPr/>
        <p:txBody>
          <a:bodyPr>
            <a:normAutofit fontScale="90000"/>
          </a:bodyPr>
          <a:lstStyle/>
          <a:p>
            <a:r>
              <a:rPr lang="it-IT" dirty="0"/>
              <a:t>Il Patto di famiglia: profili civilistici e fiscali di interesse notarile</a:t>
            </a:r>
          </a:p>
        </p:txBody>
      </p:sp>
      <p:sp>
        <p:nvSpPr>
          <p:cNvPr id="3" name="Segnaposto contenuto 2">
            <a:extLst>
              <a:ext uri="{FF2B5EF4-FFF2-40B4-BE49-F238E27FC236}">
                <a16:creationId xmlns:a16="http://schemas.microsoft.com/office/drawing/2014/main" id="{A0A1D4F0-E263-462D-1726-00441D2C22E2}"/>
              </a:ext>
            </a:extLst>
          </p:cNvPr>
          <p:cNvSpPr>
            <a:spLocks noGrp="1"/>
          </p:cNvSpPr>
          <p:nvPr>
            <p:ph sz="half" idx="1"/>
          </p:nvPr>
        </p:nvSpPr>
        <p:spPr>
          <a:xfrm>
            <a:off x="515937" y="1708879"/>
            <a:ext cx="11160125" cy="3490138"/>
          </a:xfrm>
        </p:spPr>
        <p:txBody>
          <a:bodyPr/>
          <a:lstStyle/>
          <a:p>
            <a:pPr marL="0" indent="0" algn="just">
              <a:buNone/>
            </a:pPr>
            <a:r>
              <a:rPr lang="it-IT" dirty="0">
                <a:solidFill>
                  <a:schemeClr val="tx1"/>
                </a:solidFill>
              </a:rPr>
              <a:t>Nella stessa direzione si colloca la giurisprudenza della </a:t>
            </a:r>
            <a:r>
              <a:rPr lang="it-IT" b="1" dirty="0">
                <a:solidFill>
                  <a:schemeClr val="tx1"/>
                </a:solidFill>
              </a:rPr>
              <a:t>Corte di Cassazione </a:t>
            </a:r>
            <a:r>
              <a:rPr lang="it-IT" dirty="0">
                <a:solidFill>
                  <a:schemeClr val="tx1"/>
                </a:solidFill>
              </a:rPr>
              <a:t>che con </a:t>
            </a:r>
            <a:r>
              <a:rPr lang="it-IT" b="1" dirty="0">
                <a:solidFill>
                  <a:schemeClr val="tx1"/>
                </a:solidFill>
              </a:rPr>
              <a:t>ordinanza n.6082 del 28 febbraio 2023 </a:t>
            </a:r>
            <a:r>
              <a:rPr lang="it-IT" dirty="0">
                <a:solidFill>
                  <a:schemeClr val="tx1"/>
                </a:solidFill>
              </a:rPr>
              <a:t>ha stabilito che «l'esenzione prevista dall’art.3, comma 4-ter, del d.lgs. n.356/1990, presupponendo non solo l'acquisizione del controllo della società e la sua detenzione per almeno un quinquennio, ma anche l'esercizio dell'impresa da parte della società partecipata, non spetta in caso di donazione ai figli di partecipazioni sociali in società di mero godimento immobiliare, poiché il trasferimento del controllo di società, che non hanno un'effettiva ed operativa attività economica, non è equivalente al trasferimento di un'azienda.».</a:t>
            </a:r>
          </a:p>
          <a:p>
            <a:pPr marL="0" indent="0" algn="just">
              <a:buNone/>
            </a:pPr>
            <a:endParaRPr lang="it-IT" dirty="0"/>
          </a:p>
        </p:txBody>
      </p:sp>
    </p:spTree>
    <p:extLst>
      <p:ext uri="{BB962C8B-B14F-4D97-AF65-F5344CB8AC3E}">
        <p14:creationId xmlns:p14="http://schemas.microsoft.com/office/powerpoint/2010/main" val="672436008"/>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B081397-CBF0-5EEA-78A6-5D3378174FD0}"/>
            </a:ext>
          </a:extLst>
        </p:cNvPr>
        <p:cNvGrpSpPr/>
        <p:nvPr/>
      </p:nvGrpSpPr>
      <p:grpSpPr>
        <a:xfrm>
          <a:off x="0" y="0"/>
          <a:ext cx="0" cy="0"/>
          <a:chOff x="0" y="0"/>
          <a:chExt cx="0" cy="0"/>
        </a:xfrm>
      </p:grpSpPr>
      <p:sp>
        <p:nvSpPr>
          <p:cNvPr id="2" name="Titolo 1">
            <a:extLst>
              <a:ext uri="{FF2B5EF4-FFF2-40B4-BE49-F238E27FC236}">
                <a16:creationId xmlns:a16="http://schemas.microsoft.com/office/drawing/2014/main" id="{37B689BA-CECB-9171-0829-F8A652083B36}"/>
              </a:ext>
            </a:extLst>
          </p:cNvPr>
          <p:cNvSpPr>
            <a:spLocks noGrp="1"/>
          </p:cNvSpPr>
          <p:nvPr>
            <p:ph type="ctrTitle"/>
          </p:nvPr>
        </p:nvSpPr>
        <p:spPr/>
        <p:txBody>
          <a:bodyPr>
            <a:normAutofit fontScale="90000"/>
          </a:bodyPr>
          <a:lstStyle/>
          <a:p>
            <a:r>
              <a:rPr lang="it-IT" dirty="0"/>
              <a:t>Il Patto di famiglia: profili civilistici e fiscali di interesse notarile</a:t>
            </a:r>
          </a:p>
        </p:txBody>
      </p:sp>
      <p:sp>
        <p:nvSpPr>
          <p:cNvPr id="3" name="Segnaposto contenuto 2">
            <a:extLst>
              <a:ext uri="{FF2B5EF4-FFF2-40B4-BE49-F238E27FC236}">
                <a16:creationId xmlns:a16="http://schemas.microsoft.com/office/drawing/2014/main" id="{1D906AAB-6C7E-AE87-FEA0-E60FFA085E61}"/>
              </a:ext>
            </a:extLst>
          </p:cNvPr>
          <p:cNvSpPr>
            <a:spLocks noGrp="1"/>
          </p:cNvSpPr>
          <p:nvPr>
            <p:ph sz="half" idx="1"/>
          </p:nvPr>
        </p:nvSpPr>
        <p:spPr>
          <a:xfrm>
            <a:off x="515937" y="1089274"/>
            <a:ext cx="11160125" cy="4801859"/>
          </a:xfrm>
        </p:spPr>
        <p:txBody>
          <a:bodyPr/>
          <a:lstStyle/>
          <a:p>
            <a:pPr marL="0" indent="0" algn="just">
              <a:buNone/>
            </a:pPr>
            <a:r>
              <a:rPr lang="it-IT" dirty="0">
                <a:solidFill>
                  <a:schemeClr val="tx1"/>
                </a:solidFill>
              </a:rPr>
              <a:t>Contro questa lettura della disposizione, vigente la disposizione secondo il testo originario, in dottrina era stato prontamente osservato che «la norma dell'articolo 3 comma 4 ter … prevede esplicitamente </a:t>
            </a:r>
            <a:r>
              <a:rPr lang="it-IT" b="1" dirty="0">
                <a:solidFill>
                  <a:schemeClr val="tx1"/>
                </a:solidFill>
              </a:rPr>
              <a:t>due distinte tipologie di agevolazioni </a:t>
            </a:r>
            <a:r>
              <a:rPr lang="it-IT" dirty="0">
                <a:solidFill>
                  <a:schemeClr val="tx1"/>
                </a:solidFill>
              </a:rPr>
              <a:t>a seconda che il trasferimento abbia ad oggetto la continuazione di un'</a:t>
            </a:r>
            <a:r>
              <a:rPr lang="it-IT" b="1" dirty="0">
                <a:solidFill>
                  <a:schemeClr val="tx1"/>
                </a:solidFill>
              </a:rPr>
              <a:t>azienda</a:t>
            </a:r>
            <a:r>
              <a:rPr lang="it-IT" dirty="0">
                <a:solidFill>
                  <a:schemeClr val="tx1"/>
                </a:solidFill>
              </a:rPr>
              <a:t> acquisita per donazione o successione ovvero il trasferimento, sempre per successione e/o donazione, di </a:t>
            </a:r>
            <a:r>
              <a:rPr lang="it-IT" b="1" dirty="0">
                <a:solidFill>
                  <a:schemeClr val="tx1"/>
                </a:solidFill>
              </a:rPr>
              <a:t>partecipazioni societarie</a:t>
            </a:r>
            <a:r>
              <a:rPr lang="it-IT" dirty="0">
                <a:solidFill>
                  <a:schemeClr val="tx1"/>
                </a:solidFill>
              </a:rPr>
              <a:t>.</a:t>
            </a:r>
          </a:p>
          <a:p>
            <a:pPr marL="0" indent="0" algn="just">
              <a:buNone/>
            </a:pPr>
            <a:r>
              <a:rPr lang="it-IT" b="1" dirty="0">
                <a:solidFill>
                  <a:schemeClr val="tx1"/>
                </a:solidFill>
              </a:rPr>
              <a:t>Anche i requisiti previsti sono diversi nei due casi</a:t>
            </a:r>
            <a:r>
              <a:rPr lang="it-IT" dirty="0">
                <a:solidFill>
                  <a:schemeClr val="tx1"/>
                </a:solidFill>
              </a:rPr>
              <a:t>. Solo nel caso dell'azienda è prevista la "continuazione dell'attività di impresa" per almeno cinque anni, mentre nel caso delle partecipazioni è previsto un obbligo di "detenzione" delle stesse per almeno 5 anni e che venga trasferito il controllo della società. Ed anche qui va precisato che il controllo di cui si parla è richiesto solo per le società di capitali e non anche per le società di persone, per le quali la norma non sembra richiedere alcuna particolare condizione se non quella che si tratti di trasferimento tra genitori e discendenti o tra coniugi» (così nota di Friedmann - Pischetola – Raponi in </a:t>
            </a:r>
            <a:r>
              <a:rPr lang="it-IT" dirty="0" err="1">
                <a:solidFill>
                  <a:schemeClr val="tx1"/>
                </a:solidFill>
              </a:rPr>
              <a:t>Cnn</a:t>
            </a:r>
            <a:r>
              <a:rPr lang="it-IT" dirty="0">
                <a:solidFill>
                  <a:schemeClr val="tx1"/>
                </a:solidFill>
              </a:rPr>
              <a:t> notizie).</a:t>
            </a:r>
          </a:p>
        </p:txBody>
      </p:sp>
    </p:spTree>
    <p:extLst>
      <p:ext uri="{BB962C8B-B14F-4D97-AF65-F5344CB8AC3E}">
        <p14:creationId xmlns:p14="http://schemas.microsoft.com/office/powerpoint/2010/main" val="792098236"/>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7D475BB-0AB1-7D52-B78F-5136C39FCB42}"/>
            </a:ext>
          </a:extLst>
        </p:cNvPr>
        <p:cNvGrpSpPr/>
        <p:nvPr/>
      </p:nvGrpSpPr>
      <p:grpSpPr>
        <a:xfrm>
          <a:off x="0" y="0"/>
          <a:ext cx="0" cy="0"/>
          <a:chOff x="0" y="0"/>
          <a:chExt cx="0" cy="0"/>
        </a:xfrm>
      </p:grpSpPr>
      <p:sp>
        <p:nvSpPr>
          <p:cNvPr id="2" name="Titolo 1">
            <a:extLst>
              <a:ext uri="{FF2B5EF4-FFF2-40B4-BE49-F238E27FC236}">
                <a16:creationId xmlns:a16="http://schemas.microsoft.com/office/drawing/2014/main" id="{5EF24187-67AC-EC7E-0679-E72F3F3A5C1A}"/>
              </a:ext>
            </a:extLst>
          </p:cNvPr>
          <p:cNvSpPr>
            <a:spLocks noGrp="1"/>
          </p:cNvSpPr>
          <p:nvPr>
            <p:ph type="ctrTitle"/>
          </p:nvPr>
        </p:nvSpPr>
        <p:spPr/>
        <p:txBody>
          <a:bodyPr>
            <a:normAutofit fontScale="90000"/>
          </a:bodyPr>
          <a:lstStyle/>
          <a:p>
            <a:r>
              <a:rPr lang="it-IT" dirty="0"/>
              <a:t>Il Patto di famiglia: profili civilistici e fiscali di interesse notarile</a:t>
            </a:r>
          </a:p>
        </p:txBody>
      </p:sp>
      <p:sp>
        <p:nvSpPr>
          <p:cNvPr id="3" name="Segnaposto contenuto 2">
            <a:extLst>
              <a:ext uri="{FF2B5EF4-FFF2-40B4-BE49-F238E27FC236}">
                <a16:creationId xmlns:a16="http://schemas.microsoft.com/office/drawing/2014/main" id="{C999867F-8CA1-26BA-BD72-04980FEA104C}"/>
              </a:ext>
            </a:extLst>
          </p:cNvPr>
          <p:cNvSpPr>
            <a:spLocks noGrp="1"/>
          </p:cNvSpPr>
          <p:nvPr>
            <p:ph sz="half" idx="1"/>
          </p:nvPr>
        </p:nvSpPr>
        <p:spPr>
          <a:xfrm>
            <a:off x="515937" y="1825625"/>
            <a:ext cx="11160125" cy="3373392"/>
          </a:xfrm>
        </p:spPr>
        <p:txBody>
          <a:bodyPr/>
          <a:lstStyle/>
          <a:p>
            <a:pPr marL="0" indent="0">
              <a:buNone/>
            </a:pPr>
            <a:r>
              <a:rPr lang="it-IT" dirty="0">
                <a:solidFill>
                  <a:schemeClr val="tx1"/>
                </a:solidFill>
              </a:rPr>
              <a:t>E la riforma?</a:t>
            </a:r>
          </a:p>
          <a:p>
            <a:pPr marL="0" indent="0" algn="just">
              <a:buNone/>
            </a:pPr>
            <a:r>
              <a:rPr lang="it-IT" dirty="0">
                <a:solidFill>
                  <a:schemeClr val="tx1"/>
                </a:solidFill>
              </a:rPr>
              <a:t>La  relazione illustrativa  al  </a:t>
            </a:r>
            <a:r>
              <a:rPr lang="it-IT" b="1" dirty="0">
                <a:solidFill>
                  <a:schemeClr val="tx1"/>
                </a:solidFill>
              </a:rPr>
              <a:t>decreto legislativo  n.  139  del  2024  </a:t>
            </a:r>
            <a:r>
              <a:rPr lang="it-IT" dirty="0">
                <a:solidFill>
                  <a:schemeClr val="tx1"/>
                </a:solidFill>
              </a:rPr>
              <a:t>ha  chiarito  che «attraverso la modifica del comma 4-ter dell’articolo 3, sono stati definiti in modo più puntuale il perimetro e le condizioni dell’agevolazione in relazione alle diverse tipologie di trasferimenti agevolati. </a:t>
            </a:r>
            <a:r>
              <a:rPr lang="it-IT" b="1" dirty="0">
                <a:solidFill>
                  <a:schemeClr val="tx1"/>
                </a:solidFill>
              </a:rPr>
              <a:t>La nuova formulazione, inoltre, indica in modo puntuale le ipotesi in cui l'agevolazione è subordinata alla prosecuzione dell'attività e quelle in cui è subordinata al mantenimento della posizione di controllo o della titolarità della quota</a:t>
            </a:r>
            <a:r>
              <a:rPr lang="it-IT" dirty="0">
                <a:solidFill>
                  <a:schemeClr val="tx1"/>
                </a:solidFill>
              </a:rPr>
              <a:t>».</a:t>
            </a:r>
          </a:p>
        </p:txBody>
      </p:sp>
    </p:spTree>
    <p:extLst>
      <p:ext uri="{BB962C8B-B14F-4D97-AF65-F5344CB8AC3E}">
        <p14:creationId xmlns:p14="http://schemas.microsoft.com/office/powerpoint/2010/main" val="1127703115"/>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B05874F-F18B-49E4-715F-6F2A781727F3}"/>
            </a:ext>
          </a:extLst>
        </p:cNvPr>
        <p:cNvGrpSpPr/>
        <p:nvPr/>
      </p:nvGrpSpPr>
      <p:grpSpPr>
        <a:xfrm>
          <a:off x="0" y="0"/>
          <a:ext cx="0" cy="0"/>
          <a:chOff x="0" y="0"/>
          <a:chExt cx="0" cy="0"/>
        </a:xfrm>
      </p:grpSpPr>
      <p:sp>
        <p:nvSpPr>
          <p:cNvPr id="2" name="Titolo 1">
            <a:extLst>
              <a:ext uri="{FF2B5EF4-FFF2-40B4-BE49-F238E27FC236}">
                <a16:creationId xmlns:a16="http://schemas.microsoft.com/office/drawing/2014/main" id="{60C2401D-0E47-7336-B202-699F1F97CDDC}"/>
              </a:ext>
            </a:extLst>
          </p:cNvPr>
          <p:cNvSpPr>
            <a:spLocks noGrp="1"/>
          </p:cNvSpPr>
          <p:nvPr>
            <p:ph type="ctrTitle"/>
          </p:nvPr>
        </p:nvSpPr>
        <p:spPr/>
        <p:txBody>
          <a:bodyPr>
            <a:normAutofit fontScale="90000"/>
          </a:bodyPr>
          <a:lstStyle/>
          <a:p>
            <a:r>
              <a:rPr lang="it-IT" dirty="0"/>
              <a:t>Il Patto di famiglia: profili civilistici e fiscali di interesse notarile</a:t>
            </a:r>
          </a:p>
        </p:txBody>
      </p:sp>
      <p:sp>
        <p:nvSpPr>
          <p:cNvPr id="3" name="Segnaposto contenuto 2">
            <a:extLst>
              <a:ext uri="{FF2B5EF4-FFF2-40B4-BE49-F238E27FC236}">
                <a16:creationId xmlns:a16="http://schemas.microsoft.com/office/drawing/2014/main" id="{EDA6CF18-0289-52F6-EE7D-0741D111F073}"/>
              </a:ext>
            </a:extLst>
          </p:cNvPr>
          <p:cNvSpPr>
            <a:spLocks noGrp="1"/>
          </p:cNvSpPr>
          <p:nvPr>
            <p:ph sz="half" idx="1"/>
          </p:nvPr>
        </p:nvSpPr>
        <p:spPr>
          <a:xfrm>
            <a:off x="515937" y="1244183"/>
            <a:ext cx="11160125" cy="4467069"/>
          </a:xfrm>
        </p:spPr>
        <p:txBody>
          <a:bodyPr/>
          <a:lstStyle/>
          <a:p>
            <a:pPr marL="0" indent="0" algn="just">
              <a:buNone/>
            </a:pPr>
            <a:r>
              <a:rPr lang="it-IT" dirty="0">
                <a:solidFill>
                  <a:schemeClr val="tx1"/>
                </a:solidFill>
              </a:rPr>
              <a:t>In particolare, prosegue la Relazione illustrativa, ai fini dell’accesso all’esenzione «è</a:t>
            </a:r>
            <a:r>
              <a:rPr lang="it-IT" i="1" dirty="0">
                <a:solidFill>
                  <a:schemeClr val="tx1"/>
                </a:solidFill>
              </a:rPr>
              <a:t> stabilito che: </a:t>
            </a:r>
            <a:r>
              <a:rPr lang="it-IT" dirty="0">
                <a:solidFill>
                  <a:schemeClr val="tx1"/>
                </a:solidFill>
              </a:rPr>
              <a:t>	</a:t>
            </a:r>
          </a:p>
          <a:p>
            <a:pPr algn="just"/>
            <a:r>
              <a:rPr lang="it-IT" b="1" i="1" dirty="0">
                <a:solidFill>
                  <a:schemeClr val="tx1"/>
                </a:solidFill>
              </a:rPr>
              <a:t>nel caso di trasferimento di azienda o di ramo di essa</a:t>
            </a:r>
            <a:r>
              <a:rPr lang="it-IT" i="1" dirty="0">
                <a:solidFill>
                  <a:schemeClr val="tx1"/>
                </a:solidFill>
              </a:rPr>
              <a:t>, il beneficio spetta a condizione che gli aventi causa proseguano l'esercizio dell'attività d'impresa per un periodo non inferiore a cinque anni dalla data del trasferimento; </a:t>
            </a:r>
            <a:r>
              <a:rPr lang="it-IT" dirty="0">
                <a:solidFill>
                  <a:schemeClr val="tx1"/>
                </a:solidFill>
              </a:rPr>
              <a:t>	</a:t>
            </a:r>
          </a:p>
          <a:p>
            <a:pPr algn="just"/>
            <a:r>
              <a:rPr lang="it-IT" b="1" i="1" dirty="0">
                <a:solidFill>
                  <a:schemeClr val="tx1"/>
                </a:solidFill>
              </a:rPr>
              <a:t>in caso di trasferimento di quote sociali e azioni di società di capitali</a:t>
            </a:r>
            <a:r>
              <a:rPr lang="it-IT" i="1" dirty="0">
                <a:solidFill>
                  <a:schemeClr val="tx1"/>
                </a:solidFill>
              </a:rPr>
              <a:t>, di cui all'art. 73, comma 1, lettera a), del testo unico delle imposte sui redditi, il beneficio spetta a condizione che gli aventi causa mantengano il controllo per un periodo non inferiore a cinque anni dalla data del trasferimento; </a:t>
            </a:r>
            <a:r>
              <a:rPr lang="it-IT" dirty="0">
                <a:solidFill>
                  <a:schemeClr val="tx1"/>
                </a:solidFill>
              </a:rPr>
              <a:t>	</a:t>
            </a:r>
          </a:p>
          <a:p>
            <a:pPr algn="just"/>
            <a:r>
              <a:rPr lang="it-IT" b="1" i="1" dirty="0">
                <a:solidFill>
                  <a:schemeClr val="tx1"/>
                </a:solidFill>
              </a:rPr>
              <a:t>in caso di trasferimento di quote di società di persone</a:t>
            </a:r>
            <a:r>
              <a:rPr lang="it-IT" i="1" dirty="0">
                <a:solidFill>
                  <a:schemeClr val="tx1"/>
                </a:solidFill>
              </a:rPr>
              <a:t>, il beneficio spetta a condizione che gli aventi causa detengano la titolarità delle quote per un periodo non inferiore a cinque anni dalla data del trasferimento</a:t>
            </a:r>
            <a:r>
              <a:rPr lang="it-IT" dirty="0">
                <a:solidFill>
                  <a:schemeClr val="tx1"/>
                </a:solidFill>
              </a:rPr>
              <a:t>». </a:t>
            </a:r>
            <a:r>
              <a:rPr lang="it-IT" dirty="0"/>
              <a:t>	</a:t>
            </a:r>
          </a:p>
          <a:p>
            <a:pPr marL="0" indent="0" algn="just">
              <a:buNone/>
            </a:pPr>
            <a:endParaRPr lang="it-IT" dirty="0"/>
          </a:p>
        </p:txBody>
      </p:sp>
    </p:spTree>
    <p:extLst>
      <p:ext uri="{BB962C8B-B14F-4D97-AF65-F5344CB8AC3E}">
        <p14:creationId xmlns:p14="http://schemas.microsoft.com/office/powerpoint/2010/main" val="3865541079"/>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40C8362-CB60-C02F-003A-E224A56E5295}"/>
            </a:ext>
          </a:extLst>
        </p:cNvPr>
        <p:cNvGrpSpPr/>
        <p:nvPr/>
      </p:nvGrpSpPr>
      <p:grpSpPr>
        <a:xfrm>
          <a:off x="0" y="0"/>
          <a:ext cx="0" cy="0"/>
          <a:chOff x="0" y="0"/>
          <a:chExt cx="0" cy="0"/>
        </a:xfrm>
      </p:grpSpPr>
      <p:sp>
        <p:nvSpPr>
          <p:cNvPr id="2" name="Titolo 1">
            <a:extLst>
              <a:ext uri="{FF2B5EF4-FFF2-40B4-BE49-F238E27FC236}">
                <a16:creationId xmlns:a16="http://schemas.microsoft.com/office/drawing/2014/main" id="{8C660043-3E39-8353-4F35-1D4AD5679AB8}"/>
              </a:ext>
            </a:extLst>
          </p:cNvPr>
          <p:cNvSpPr>
            <a:spLocks noGrp="1"/>
          </p:cNvSpPr>
          <p:nvPr>
            <p:ph type="ctrTitle"/>
          </p:nvPr>
        </p:nvSpPr>
        <p:spPr/>
        <p:txBody>
          <a:bodyPr>
            <a:normAutofit fontScale="90000"/>
          </a:bodyPr>
          <a:lstStyle/>
          <a:p>
            <a:r>
              <a:rPr lang="it-IT" dirty="0"/>
              <a:t>Il Patto di famiglia: profili civilistici e fiscali di interesse notarile</a:t>
            </a:r>
          </a:p>
        </p:txBody>
      </p:sp>
      <p:sp>
        <p:nvSpPr>
          <p:cNvPr id="3" name="Segnaposto contenuto 2">
            <a:extLst>
              <a:ext uri="{FF2B5EF4-FFF2-40B4-BE49-F238E27FC236}">
                <a16:creationId xmlns:a16="http://schemas.microsoft.com/office/drawing/2014/main" id="{F4F851B9-5A64-8584-5ED4-4F2276B6BAF1}"/>
              </a:ext>
            </a:extLst>
          </p:cNvPr>
          <p:cNvSpPr>
            <a:spLocks noGrp="1"/>
          </p:cNvSpPr>
          <p:nvPr>
            <p:ph sz="half" idx="1"/>
          </p:nvPr>
        </p:nvSpPr>
        <p:spPr>
          <a:xfrm>
            <a:off x="515937" y="1825624"/>
            <a:ext cx="11160125" cy="3810677"/>
          </a:xfrm>
        </p:spPr>
        <p:txBody>
          <a:bodyPr/>
          <a:lstStyle/>
          <a:p>
            <a:pPr marL="0" indent="0" algn="just">
              <a:buNone/>
            </a:pPr>
            <a:r>
              <a:rPr lang="it-IT" dirty="0">
                <a:solidFill>
                  <a:schemeClr val="tx1"/>
                </a:solidFill>
              </a:rPr>
              <a:t>Alla luce del testo novellato dell’art. 3, comma 4-ter, del T.U.S. è lecito domandarsi se la più puntuale definizione delle condizioni cui è subordinata l’esenzione e, nello specifico, l’espressa previsione secondo cui laddove il trasferimento riguardi quote sociali e azioni di società di capitali il beneficio si applica a condizione che gli aventi causa detengano il controllo per un periodo non inferiore a cinque anni dalla data del trasferimento (ipotesi tenuta letteralmente distinta da quella del trasferimento di aziende) consenta di superare la posizione assunta dalla giurisprudenza e dall’Amministrazione finanziaria, in relazione alla versione antecedente della norma, secondo cui nelle società di capitali non sarebbe sufficiente il requisito del controllo, dovendo al contrario essere integrato anche il requisito dell’esercizio dell’attività d’impresa.</a:t>
            </a:r>
          </a:p>
        </p:txBody>
      </p:sp>
    </p:spTree>
    <p:extLst>
      <p:ext uri="{BB962C8B-B14F-4D97-AF65-F5344CB8AC3E}">
        <p14:creationId xmlns:p14="http://schemas.microsoft.com/office/powerpoint/2010/main" val="357989636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F7BA653-CD4A-A348-E46F-CD53DE8C2458}"/>
            </a:ext>
          </a:extLst>
        </p:cNvPr>
        <p:cNvGrpSpPr/>
        <p:nvPr/>
      </p:nvGrpSpPr>
      <p:grpSpPr>
        <a:xfrm>
          <a:off x="0" y="0"/>
          <a:ext cx="0" cy="0"/>
          <a:chOff x="0" y="0"/>
          <a:chExt cx="0" cy="0"/>
        </a:xfrm>
      </p:grpSpPr>
      <p:sp>
        <p:nvSpPr>
          <p:cNvPr id="2" name="Titolo 1">
            <a:extLst>
              <a:ext uri="{FF2B5EF4-FFF2-40B4-BE49-F238E27FC236}">
                <a16:creationId xmlns:a16="http://schemas.microsoft.com/office/drawing/2014/main" id="{7413E0DB-A9C2-77F0-A520-68341D868626}"/>
              </a:ext>
            </a:extLst>
          </p:cNvPr>
          <p:cNvSpPr>
            <a:spLocks noGrp="1"/>
          </p:cNvSpPr>
          <p:nvPr>
            <p:ph type="ctrTitle"/>
          </p:nvPr>
        </p:nvSpPr>
        <p:spPr/>
        <p:txBody>
          <a:bodyPr>
            <a:normAutofit fontScale="90000"/>
          </a:bodyPr>
          <a:lstStyle/>
          <a:p>
            <a:r>
              <a:rPr lang="it-IT" dirty="0"/>
              <a:t>Il Patto di famiglia: profili civilistici e fiscali di interesse notarile</a:t>
            </a:r>
          </a:p>
        </p:txBody>
      </p:sp>
      <p:sp>
        <p:nvSpPr>
          <p:cNvPr id="3" name="Segnaposto contenuto 2">
            <a:extLst>
              <a:ext uri="{FF2B5EF4-FFF2-40B4-BE49-F238E27FC236}">
                <a16:creationId xmlns:a16="http://schemas.microsoft.com/office/drawing/2014/main" id="{4B7F658B-ABA8-A646-2601-2FBDC58A0629}"/>
              </a:ext>
            </a:extLst>
          </p:cNvPr>
          <p:cNvSpPr>
            <a:spLocks noGrp="1"/>
          </p:cNvSpPr>
          <p:nvPr>
            <p:ph sz="half" idx="1"/>
          </p:nvPr>
        </p:nvSpPr>
        <p:spPr>
          <a:xfrm>
            <a:off x="515937" y="1089275"/>
            <a:ext cx="11160125" cy="4831840"/>
          </a:xfrm>
        </p:spPr>
        <p:txBody>
          <a:bodyPr/>
          <a:lstStyle/>
          <a:p>
            <a:pPr marL="0" indent="0" algn="just">
              <a:buNone/>
            </a:pPr>
            <a:endParaRPr lang="it-IT" dirty="0">
              <a:solidFill>
                <a:schemeClr val="tx1"/>
              </a:solidFill>
            </a:endParaRPr>
          </a:p>
          <a:p>
            <a:pPr marL="0" indent="0" algn="just">
              <a:buNone/>
            </a:pPr>
            <a:r>
              <a:rPr lang="it-IT" dirty="0">
                <a:solidFill>
                  <a:schemeClr val="tx1"/>
                </a:solidFill>
              </a:rPr>
              <a:t>In caso di </a:t>
            </a:r>
            <a:r>
              <a:rPr lang="it-IT" b="1" dirty="0">
                <a:solidFill>
                  <a:schemeClr val="tx1"/>
                </a:solidFill>
              </a:rPr>
              <a:t>aziende o rami di esse</a:t>
            </a:r>
            <a:r>
              <a:rPr lang="it-IT" dirty="0">
                <a:solidFill>
                  <a:schemeClr val="tx1"/>
                </a:solidFill>
              </a:rPr>
              <a:t>, il beneficio si applica a condizione che gli aventi causa </a:t>
            </a:r>
            <a:r>
              <a:rPr lang="it-IT" b="1" dirty="0">
                <a:solidFill>
                  <a:schemeClr val="tx1"/>
                </a:solidFill>
              </a:rPr>
              <a:t>proseguano l'esercizio dell'attività d'impresa </a:t>
            </a:r>
            <a:r>
              <a:rPr lang="it-IT" dirty="0">
                <a:solidFill>
                  <a:schemeClr val="tx1"/>
                </a:solidFill>
              </a:rPr>
              <a:t>per un periodo non inferiore a cinque anni dalla data del trasferimento;</a:t>
            </a:r>
          </a:p>
          <a:p>
            <a:pPr marL="0" indent="0" algn="just">
              <a:buNone/>
            </a:pPr>
            <a:r>
              <a:rPr lang="it-IT" dirty="0">
                <a:solidFill>
                  <a:schemeClr val="tx1"/>
                </a:solidFill>
              </a:rPr>
              <a:t>in caso di </a:t>
            </a:r>
            <a:r>
              <a:rPr lang="it-IT" b="1" dirty="0">
                <a:solidFill>
                  <a:schemeClr val="tx1"/>
                </a:solidFill>
              </a:rPr>
              <a:t>quote sociali e azioni </a:t>
            </a:r>
            <a:r>
              <a:rPr lang="it-IT" dirty="0">
                <a:solidFill>
                  <a:schemeClr val="tx1"/>
                </a:solidFill>
              </a:rPr>
              <a:t>di soggetti di cui all'articolo 73, comma 1, lettera a), del testo unico delle imposte sui redditi, di cui al decreto del Presidente della Repubblica 22 dicembre 1986, n. 917, il beneficio si applica a condizione che gli aventi causa </a:t>
            </a:r>
            <a:r>
              <a:rPr lang="it-IT" b="1" dirty="0">
                <a:solidFill>
                  <a:schemeClr val="tx1"/>
                </a:solidFill>
              </a:rPr>
              <a:t>detengano il controllo </a:t>
            </a:r>
            <a:r>
              <a:rPr lang="it-IT" dirty="0">
                <a:solidFill>
                  <a:schemeClr val="tx1"/>
                </a:solidFill>
              </a:rPr>
              <a:t>per un periodo non inferiore a cinque anni dalla data del trasferimento;</a:t>
            </a:r>
          </a:p>
          <a:p>
            <a:pPr marL="0" indent="0" algn="just">
              <a:buNone/>
            </a:pPr>
            <a:r>
              <a:rPr lang="it-IT" dirty="0">
                <a:solidFill>
                  <a:schemeClr val="tx1"/>
                </a:solidFill>
              </a:rPr>
              <a:t>in caso di </a:t>
            </a:r>
            <a:r>
              <a:rPr lang="it-IT" b="1" dirty="0">
                <a:solidFill>
                  <a:schemeClr val="tx1"/>
                </a:solidFill>
              </a:rPr>
              <a:t>altre quote sociali</a:t>
            </a:r>
            <a:r>
              <a:rPr lang="it-IT" dirty="0">
                <a:solidFill>
                  <a:schemeClr val="tx1"/>
                </a:solidFill>
              </a:rPr>
              <a:t>, il beneficio si applica a condizione che gli aventi causa </a:t>
            </a:r>
            <a:r>
              <a:rPr lang="it-IT" b="1" dirty="0">
                <a:solidFill>
                  <a:schemeClr val="tx1"/>
                </a:solidFill>
              </a:rPr>
              <a:t>detengano la titolarità del diritto </a:t>
            </a:r>
            <a:r>
              <a:rPr lang="it-IT" dirty="0">
                <a:solidFill>
                  <a:schemeClr val="tx1"/>
                </a:solidFill>
              </a:rPr>
              <a:t>per un periodo non inferiore a cinque anni dalla data del trasferimento. </a:t>
            </a:r>
          </a:p>
        </p:txBody>
      </p:sp>
    </p:spTree>
    <p:extLst>
      <p:ext uri="{BB962C8B-B14F-4D97-AF65-F5344CB8AC3E}">
        <p14:creationId xmlns:p14="http://schemas.microsoft.com/office/powerpoint/2010/main" val="378655549"/>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866ADAE-E550-7F1F-CC20-2E875644BAF5}"/>
            </a:ext>
          </a:extLst>
        </p:cNvPr>
        <p:cNvGrpSpPr/>
        <p:nvPr/>
      </p:nvGrpSpPr>
      <p:grpSpPr>
        <a:xfrm>
          <a:off x="0" y="0"/>
          <a:ext cx="0" cy="0"/>
          <a:chOff x="0" y="0"/>
          <a:chExt cx="0" cy="0"/>
        </a:xfrm>
      </p:grpSpPr>
      <p:sp>
        <p:nvSpPr>
          <p:cNvPr id="2" name="Titolo 1">
            <a:extLst>
              <a:ext uri="{FF2B5EF4-FFF2-40B4-BE49-F238E27FC236}">
                <a16:creationId xmlns:a16="http://schemas.microsoft.com/office/drawing/2014/main" id="{B120817B-A7C7-5973-CBDE-28A05D2EDD69}"/>
              </a:ext>
            </a:extLst>
          </p:cNvPr>
          <p:cNvSpPr>
            <a:spLocks noGrp="1"/>
          </p:cNvSpPr>
          <p:nvPr>
            <p:ph type="ctrTitle"/>
          </p:nvPr>
        </p:nvSpPr>
        <p:spPr/>
        <p:txBody>
          <a:bodyPr>
            <a:normAutofit fontScale="90000"/>
          </a:bodyPr>
          <a:lstStyle/>
          <a:p>
            <a:r>
              <a:rPr lang="it-IT" dirty="0"/>
              <a:t>Il Patto di famiglia: profili civilistici e fiscali di interesse notarile</a:t>
            </a:r>
          </a:p>
        </p:txBody>
      </p:sp>
      <p:sp>
        <p:nvSpPr>
          <p:cNvPr id="3" name="Segnaposto contenuto 2">
            <a:extLst>
              <a:ext uri="{FF2B5EF4-FFF2-40B4-BE49-F238E27FC236}">
                <a16:creationId xmlns:a16="http://schemas.microsoft.com/office/drawing/2014/main" id="{590AA424-29D3-C202-CAC5-E9C0061A62A6}"/>
              </a:ext>
            </a:extLst>
          </p:cNvPr>
          <p:cNvSpPr>
            <a:spLocks noGrp="1"/>
          </p:cNvSpPr>
          <p:nvPr>
            <p:ph sz="half" idx="1"/>
          </p:nvPr>
        </p:nvSpPr>
        <p:spPr>
          <a:xfrm>
            <a:off x="515937" y="1825625"/>
            <a:ext cx="11160125" cy="3373392"/>
          </a:xfrm>
        </p:spPr>
        <p:txBody>
          <a:bodyPr/>
          <a:lstStyle/>
          <a:p>
            <a:pPr marL="0" indent="0" algn="just">
              <a:buNone/>
            </a:pPr>
            <a:endParaRPr lang="it-IT" dirty="0"/>
          </a:p>
          <a:p>
            <a:pPr marL="0" indent="0" algn="just">
              <a:buNone/>
            </a:pPr>
            <a:r>
              <a:rPr lang="it-IT" dirty="0">
                <a:solidFill>
                  <a:schemeClr val="tx1"/>
                </a:solidFill>
              </a:rPr>
              <a:t>Secondo lo Studio del CNN n. 100-2024/T «la risposta … non può che essere positiva, in virtù del dato letterale. La norma, invero, laddove individua le condizioni per accedere al beneficio per le società di capitali contempla il solo mantenimento del controllo di diritto e non fa alcun riferimento alla necessaria prosecuzione dell’attività d’impresa. </a:t>
            </a:r>
            <a:r>
              <a:rPr lang="it-IT" b="1" dirty="0">
                <a:solidFill>
                  <a:schemeClr val="tx1"/>
                </a:solidFill>
              </a:rPr>
              <a:t>Di conseguenza appare ora cristallino che potranno accedere all’esenzione anche le holding, tutte, senza alcuna distinzione circa l’attività svolta, e le società di mero godimento immobiliare</a:t>
            </a:r>
            <a:r>
              <a:rPr lang="it-IT" dirty="0">
                <a:solidFill>
                  <a:schemeClr val="tx1"/>
                </a:solidFill>
              </a:rPr>
              <a:t>».</a:t>
            </a:r>
          </a:p>
        </p:txBody>
      </p:sp>
    </p:spTree>
    <p:extLst>
      <p:ext uri="{BB962C8B-B14F-4D97-AF65-F5344CB8AC3E}">
        <p14:creationId xmlns:p14="http://schemas.microsoft.com/office/powerpoint/2010/main" val="3447060693"/>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CE7A9AD-1E0E-3E34-6DE7-A2D06A3E8A99}"/>
            </a:ext>
          </a:extLst>
        </p:cNvPr>
        <p:cNvGrpSpPr/>
        <p:nvPr/>
      </p:nvGrpSpPr>
      <p:grpSpPr>
        <a:xfrm>
          <a:off x="0" y="0"/>
          <a:ext cx="0" cy="0"/>
          <a:chOff x="0" y="0"/>
          <a:chExt cx="0" cy="0"/>
        </a:xfrm>
      </p:grpSpPr>
      <p:sp>
        <p:nvSpPr>
          <p:cNvPr id="2" name="Titolo 1">
            <a:extLst>
              <a:ext uri="{FF2B5EF4-FFF2-40B4-BE49-F238E27FC236}">
                <a16:creationId xmlns:a16="http://schemas.microsoft.com/office/drawing/2014/main" id="{21DD7EA2-1CB7-D8C4-1738-C30643971F81}"/>
              </a:ext>
            </a:extLst>
          </p:cNvPr>
          <p:cNvSpPr>
            <a:spLocks noGrp="1"/>
          </p:cNvSpPr>
          <p:nvPr>
            <p:ph type="ctrTitle"/>
          </p:nvPr>
        </p:nvSpPr>
        <p:spPr/>
        <p:txBody>
          <a:bodyPr>
            <a:normAutofit fontScale="90000"/>
          </a:bodyPr>
          <a:lstStyle/>
          <a:p>
            <a:r>
              <a:rPr lang="it-IT" dirty="0"/>
              <a:t>Il Patto di famiglia: profili civilistici e fiscali di interesse notarile</a:t>
            </a:r>
          </a:p>
        </p:txBody>
      </p:sp>
      <p:sp>
        <p:nvSpPr>
          <p:cNvPr id="3" name="Segnaposto contenuto 2">
            <a:extLst>
              <a:ext uri="{FF2B5EF4-FFF2-40B4-BE49-F238E27FC236}">
                <a16:creationId xmlns:a16="http://schemas.microsoft.com/office/drawing/2014/main" id="{2E787FBF-FBD3-462A-1AB3-129039A431F7}"/>
              </a:ext>
            </a:extLst>
          </p:cNvPr>
          <p:cNvSpPr>
            <a:spLocks noGrp="1"/>
          </p:cNvSpPr>
          <p:nvPr>
            <p:ph sz="half" idx="1"/>
          </p:nvPr>
        </p:nvSpPr>
        <p:spPr>
          <a:xfrm>
            <a:off x="515937" y="1217140"/>
            <a:ext cx="11160125" cy="4701745"/>
          </a:xfrm>
        </p:spPr>
        <p:txBody>
          <a:bodyPr/>
          <a:lstStyle/>
          <a:p>
            <a:pPr marL="0" indent="0" algn="just">
              <a:buNone/>
            </a:pPr>
            <a:endParaRPr lang="it-IT" dirty="0"/>
          </a:p>
          <a:p>
            <a:pPr marL="0" indent="0" algn="just">
              <a:buNone/>
            </a:pPr>
            <a:endParaRPr lang="it-IT" dirty="0"/>
          </a:p>
          <a:p>
            <a:pPr marL="0" indent="0" algn="just">
              <a:buNone/>
            </a:pPr>
            <a:r>
              <a:rPr lang="it-IT" dirty="0"/>
              <a:t>Con riferimento alle società di persone, sulla base della precedente formulazione della norma, si era ritenuto, da una parte che non fosse necessario il conseguimento del “controllo” (previsto solo per le società di capitali), dall’altra, secondo l’Amministrazione finanziaria, pur nel silenzio della norma, che il beneficio dovesse ritenersi applicabile a condizione che gli aventi causa proseguissero l’esercizio dell’attività d’impresa per un periodo non inferiore a cinque anni dalla data del trasferimento, rendendo apposita dichiarazione in tal senso (così </a:t>
            </a:r>
            <a:r>
              <a:rPr lang="it-IT" dirty="0" err="1"/>
              <a:t>Ris</a:t>
            </a:r>
            <a:r>
              <a:rPr lang="it-IT" dirty="0"/>
              <a:t>. Agenzia delle Entrate n.446/E del 18 novembre 2008).</a:t>
            </a:r>
          </a:p>
        </p:txBody>
      </p:sp>
    </p:spTree>
    <p:extLst>
      <p:ext uri="{BB962C8B-B14F-4D97-AF65-F5344CB8AC3E}">
        <p14:creationId xmlns:p14="http://schemas.microsoft.com/office/powerpoint/2010/main" val="633575114"/>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35DFDD1-1C0D-38F1-79B5-F5365684134A}"/>
            </a:ext>
          </a:extLst>
        </p:cNvPr>
        <p:cNvGrpSpPr/>
        <p:nvPr/>
      </p:nvGrpSpPr>
      <p:grpSpPr>
        <a:xfrm>
          <a:off x="0" y="0"/>
          <a:ext cx="0" cy="0"/>
          <a:chOff x="0" y="0"/>
          <a:chExt cx="0" cy="0"/>
        </a:xfrm>
      </p:grpSpPr>
      <p:sp>
        <p:nvSpPr>
          <p:cNvPr id="2" name="Titolo 1">
            <a:extLst>
              <a:ext uri="{FF2B5EF4-FFF2-40B4-BE49-F238E27FC236}">
                <a16:creationId xmlns:a16="http://schemas.microsoft.com/office/drawing/2014/main" id="{A40ADD7A-2E7D-229B-E58E-765693E5F981}"/>
              </a:ext>
            </a:extLst>
          </p:cNvPr>
          <p:cNvSpPr>
            <a:spLocks noGrp="1"/>
          </p:cNvSpPr>
          <p:nvPr>
            <p:ph type="ctrTitle"/>
          </p:nvPr>
        </p:nvSpPr>
        <p:spPr/>
        <p:txBody>
          <a:bodyPr>
            <a:normAutofit fontScale="90000"/>
          </a:bodyPr>
          <a:lstStyle/>
          <a:p>
            <a:r>
              <a:rPr lang="it-IT" dirty="0"/>
              <a:t>Il Patto di famiglia: profili civilistici e fiscali di interesse notarile</a:t>
            </a:r>
          </a:p>
        </p:txBody>
      </p:sp>
      <p:sp>
        <p:nvSpPr>
          <p:cNvPr id="3" name="Segnaposto contenuto 2">
            <a:extLst>
              <a:ext uri="{FF2B5EF4-FFF2-40B4-BE49-F238E27FC236}">
                <a16:creationId xmlns:a16="http://schemas.microsoft.com/office/drawing/2014/main" id="{F95D24A0-6C71-38C5-B16D-75F4DC47FF11}"/>
              </a:ext>
            </a:extLst>
          </p:cNvPr>
          <p:cNvSpPr>
            <a:spLocks noGrp="1"/>
          </p:cNvSpPr>
          <p:nvPr>
            <p:ph sz="half" idx="1"/>
          </p:nvPr>
        </p:nvSpPr>
        <p:spPr>
          <a:xfrm>
            <a:off x="515937" y="1723869"/>
            <a:ext cx="11160125" cy="3475148"/>
          </a:xfrm>
        </p:spPr>
        <p:txBody>
          <a:bodyPr/>
          <a:lstStyle/>
          <a:p>
            <a:pPr marL="0" indent="0" algn="just">
              <a:buNone/>
            </a:pPr>
            <a:r>
              <a:rPr lang="it-IT" dirty="0"/>
              <a:t>In merito al nuovo dettato normativo, sebbene non espresso, un riferimento alle </a:t>
            </a:r>
            <a:r>
              <a:rPr lang="it-IT" b="1" dirty="0"/>
              <a:t>società di persone </a:t>
            </a:r>
            <a:r>
              <a:rPr lang="it-IT" dirty="0"/>
              <a:t>è rintracciabile nella locuzione «altre quote sociali», espressione con la quale il legislatore non può che riferirsi a tutti i tipi sociali diversi da quelli elencati all’art. 73 TUIR e pertanto alle società di persone in ogni loro declinazione. </a:t>
            </a:r>
          </a:p>
          <a:p>
            <a:pPr marL="0" indent="0" algn="just">
              <a:buNone/>
            </a:pPr>
            <a:r>
              <a:rPr lang="it-IT" dirty="0"/>
              <a:t>Inoltre, la nuova formulazione stabilisce </a:t>
            </a:r>
            <a:r>
              <a:rPr lang="it-IT" b="1" dirty="0"/>
              <a:t>a chiare lettere </a:t>
            </a:r>
            <a:r>
              <a:rPr lang="it-IT" dirty="0"/>
              <a:t>che, in ipotesi di trasferimento di quote di società di persone, la condizione per accedere all’esenzione consiste </a:t>
            </a:r>
            <a:r>
              <a:rPr lang="it-IT" b="1" dirty="0"/>
              <a:t>unicamente</a:t>
            </a:r>
            <a:r>
              <a:rPr lang="it-IT" dirty="0"/>
              <a:t> </a:t>
            </a:r>
            <a:r>
              <a:rPr lang="it-IT" b="1" dirty="0"/>
              <a:t>nella detenzione della titolarità del diritto per un periodo non inferiore a cinque anni </a:t>
            </a:r>
            <a:r>
              <a:rPr lang="it-IT" dirty="0"/>
              <a:t>dalla data del trasferimento. Non deve dunque più essere integrato il requisito della prosecuzione dell’esercizio dell’attività d’impresa.</a:t>
            </a:r>
          </a:p>
        </p:txBody>
      </p:sp>
    </p:spTree>
    <p:extLst>
      <p:ext uri="{BB962C8B-B14F-4D97-AF65-F5344CB8AC3E}">
        <p14:creationId xmlns:p14="http://schemas.microsoft.com/office/powerpoint/2010/main" val="2003313281"/>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250C37C-5868-91E4-5B6A-67E71F585698}"/>
            </a:ext>
          </a:extLst>
        </p:cNvPr>
        <p:cNvGrpSpPr/>
        <p:nvPr/>
      </p:nvGrpSpPr>
      <p:grpSpPr>
        <a:xfrm>
          <a:off x="0" y="0"/>
          <a:ext cx="0" cy="0"/>
          <a:chOff x="0" y="0"/>
          <a:chExt cx="0" cy="0"/>
        </a:xfrm>
      </p:grpSpPr>
      <p:sp>
        <p:nvSpPr>
          <p:cNvPr id="2" name="Titolo 1">
            <a:extLst>
              <a:ext uri="{FF2B5EF4-FFF2-40B4-BE49-F238E27FC236}">
                <a16:creationId xmlns:a16="http://schemas.microsoft.com/office/drawing/2014/main" id="{D0577E4B-44F3-1D75-27A2-294B46FE0184}"/>
              </a:ext>
            </a:extLst>
          </p:cNvPr>
          <p:cNvSpPr>
            <a:spLocks noGrp="1"/>
          </p:cNvSpPr>
          <p:nvPr>
            <p:ph type="ctrTitle"/>
          </p:nvPr>
        </p:nvSpPr>
        <p:spPr/>
        <p:txBody>
          <a:bodyPr>
            <a:normAutofit fontScale="90000"/>
          </a:bodyPr>
          <a:lstStyle/>
          <a:p>
            <a:r>
              <a:rPr lang="it-IT" dirty="0"/>
              <a:t>Il Patto di famiglia: profili civilistici e fiscali di interesse notarile</a:t>
            </a:r>
          </a:p>
        </p:txBody>
      </p:sp>
      <p:sp>
        <p:nvSpPr>
          <p:cNvPr id="3" name="Segnaposto contenuto 2">
            <a:extLst>
              <a:ext uri="{FF2B5EF4-FFF2-40B4-BE49-F238E27FC236}">
                <a16:creationId xmlns:a16="http://schemas.microsoft.com/office/drawing/2014/main" id="{5DA16813-2681-9BBC-AC89-72B1E156A293}"/>
              </a:ext>
            </a:extLst>
          </p:cNvPr>
          <p:cNvSpPr>
            <a:spLocks noGrp="1"/>
          </p:cNvSpPr>
          <p:nvPr>
            <p:ph sz="half" idx="1"/>
          </p:nvPr>
        </p:nvSpPr>
        <p:spPr>
          <a:xfrm>
            <a:off x="515938" y="1825625"/>
            <a:ext cx="11160125" cy="3373392"/>
          </a:xfrm>
        </p:spPr>
        <p:txBody>
          <a:bodyPr/>
          <a:lstStyle/>
          <a:p>
            <a:pPr marL="0" indent="0">
              <a:buNone/>
            </a:pPr>
            <a:r>
              <a:rPr lang="it-IT" dirty="0"/>
              <a:t>Tutte le società di persone? Anche le società semplici?</a:t>
            </a:r>
          </a:p>
          <a:p>
            <a:pPr marL="0" indent="0" algn="just">
              <a:buNone/>
            </a:pPr>
            <a:r>
              <a:rPr lang="it-IT" dirty="0"/>
              <a:t>Anche in questo caso, </a:t>
            </a:r>
            <a:r>
              <a:rPr lang="it-IT" b="1" dirty="0"/>
              <a:t>la risposta non può che essere positiva </a:t>
            </a:r>
            <a:r>
              <a:rPr lang="it-IT" dirty="0"/>
              <a:t>e sempre partendo proprio dal dato letterale.</a:t>
            </a:r>
          </a:p>
          <a:p>
            <a:pPr marL="0" indent="0" algn="just">
              <a:buNone/>
            </a:pPr>
            <a:r>
              <a:rPr lang="it-IT" dirty="0"/>
              <a:t>Infatti, in assenza di una diversa e precisa scelta del legislatore, volta a delimitare il campo di applicazione della norma agevolativa, la locuzione «altre quote sociali», unitamente al riferimento alle «quote sociali e azioni di soggetti di cui all’art. 73, comma 1, lettera a) del </a:t>
            </a:r>
            <a:r>
              <a:rPr lang="it-IT" dirty="0" err="1"/>
              <a:t>t.u.i.r</a:t>
            </a:r>
            <a:r>
              <a:rPr lang="it-IT" dirty="0"/>
              <a:t>.», non può che riferirsi a tutti i tipi sociali come indicati dall’art. 2249 cod. civ. (che comprende anche la società semplice).  </a:t>
            </a:r>
          </a:p>
        </p:txBody>
      </p:sp>
    </p:spTree>
    <p:extLst>
      <p:ext uri="{BB962C8B-B14F-4D97-AF65-F5344CB8AC3E}">
        <p14:creationId xmlns:p14="http://schemas.microsoft.com/office/powerpoint/2010/main" val="1698786386"/>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2A5EFC6-F4F2-C636-B940-5A07EE33978D}"/>
            </a:ext>
          </a:extLst>
        </p:cNvPr>
        <p:cNvGrpSpPr/>
        <p:nvPr/>
      </p:nvGrpSpPr>
      <p:grpSpPr>
        <a:xfrm>
          <a:off x="0" y="0"/>
          <a:ext cx="0" cy="0"/>
          <a:chOff x="0" y="0"/>
          <a:chExt cx="0" cy="0"/>
        </a:xfrm>
      </p:grpSpPr>
      <p:sp>
        <p:nvSpPr>
          <p:cNvPr id="2" name="Titolo 1">
            <a:extLst>
              <a:ext uri="{FF2B5EF4-FFF2-40B4-BE49-F238E27FC236}">
                <a16:creationId xmlns:a16="http://schemas.microsoft.com/office/drawing/2014/main" id="{F5A4BCB8-2424-C229-740E-36C84DCEA786}"/>
              </a:ext>
            </a:extLst>
          </p:cNvPr>
          <p:cNvSpPr>
            <a:spLocks noGrp="1"/>
          </p:cNvSpPr>
          <p:nvPr>
            <p:ph type="ctrTitle"/>
          </p:nvPr>
        </p:nvSpPr>
        <p:spPr/>
        <p:txBody>
          <a:bodyPr>
            <a:normAutofit fontScale="90000"/>
          </a:bodyPr>
          <a:lstStyle/>
          <a:p>
            <a:r>
              <a:rPr lang="it-IT" dirty="0"/>
              <a:t>Il Patto di famiglia: profili civilistici e fiscali di interesse notarile</a:t>
            </a:r>
          </a:p>
        </p:txBody>
      </p:sp>
      <p:sp>
        <p:nvSpPr>
          <p:cNvPr id="3" name="Segnaposto contenuto 2">
            <a:extLst>
              <a:ext uri="{FF2B5EF4-FFF2-40B4-BE49-F238E27FC236}">
                <a16:creationId xmlns:a16="http://schemas.microsoft.com/office/drawing/2014/main" id="{2B679B38-2D78-9460-9CE6-EC86DA3ED412}"/>
              </a:ext>
            </a:extLst>
          </p:cNvPr>
          <p:cNvSpPr>
            <a:spLocks noGrp="1"/>
          </p:cNvSpPr>
          <p:nvPr>
            <p:ph sz="half" idx="1"/>
          </p:nvPr>
        </p:nvSpPr>
        <p:spPr>
          <a:xfrm>
            <a:off x="515937" y="1825625"/>
            <a:ext cx="11160125" cy="3373392"/>
          </a:xfrm>
        </p:spPr>
        <p:txBody>
          <a:bodyPr/>
          <a:lstStyle/>
          <a:p>
            <a:pPr marL="0" indent="0" algn="just">
              <a:buNone/>
            </a:pPr>
            <a:endParaRPr lang="it-IT" dirty="0"/>
          </a:p>
          <a:p>
            <a:pPr marL="0" indent="0" algn="just">
              <a:buNone/>
            </a:pPr>
            <a:r>
              <a:rPr lang="it-IT" dirty="0"/>
              <a:t>D’altra parte, nella citata </a:t>
            </a:r>
            <a:r>
              <a:rPr lang="it-IT" b="1" dirty="0"/>
              <a:t>sentenza n. 23051/2022</a:t>
            </a:r>
            <a:r>
              <a:rPr lang="it-IT" dirty="0"/>
              <a:t>, le S.U. della Corte di Cassazione hanno osservato come «tra i tipi che vengono in considerazione per il codice civile vi è, appunto, anche quello della società semplice; modello concepito per lo svolgimento di attività non commerciali e di minore rilievo economico, e tuttavia fondamentale sul piano strettamente giuridico perché costituente la base normativa e finanche archetipica di tutte le società personali per quanto compatibile e non specificamente previsto (art. 2293 per la snc; art. 2315 per la sas)».</a:t>
            </a:r>
          </a:p>
        </p:txBody>
      </p:sp>
    </p:spTree>
    <p:extLst>
      <p:ext uri="{BB962C8B-B14F-4D97-AF65-F5344CB8AC3E}">
        <p14:creationId xmlns:p14="http://schemas.microsoft.com/office/powerpoint/2010/main" val="33672775"/>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1E25CAD-34D1-ABBB-B670-4165D8096CC1}"/>
            </a:ext>
          </a:extLst>
        </p:cNvPr>
        <p:cNvGrpSpPr/>
        <p:nvPr/>
      </p:nvGrpSpPr>
      <p:grpSpPr>
        <a:xfrm>
          <a:off x="0" y="0"/>
          <a:ext cx="0" cy="0"/>
          <a:chOff x="0" y="0"/>
          <a:chExt cx="0" cy="0"/>
        </a:xfrm>
      </p:grpSpPr>
      <p:sp>
        <p:nvSpPr>
          <p:cNvPr id="2" name="Titolo 1">
            <a:extLst>
              <a:ext uri="{FF2B5EF4-FFF2-40B4-BE49-F238E27FC236}">
                <a16:creationId xmlns:a16="http://schemas.microsoft.com/office/drawing/2014/main" id="{1A988355-11CB-7A9D-5D14-7B5F3BA822B5}"/>
              </a:ext>
            </a:extLst>
          </p:cNvPr>
          <p:cNvSpPr>
            <a:spLocks noGrp="1"/>
          </p:cNvSpPr>
          <p:nvPr>
            <p:ph type="ctrTitle"/>
          </p:nvPr>
        </p:nvSpPr>
        <p:spPr/>
        <p:txBody>
          <a:bodyPr>
            <a:normAutofit fontScale="90000"/>
          </a:bodyPr>
          <a:lstStyle/>
          <a:p>
            <a:r>
              <a:rPr lang="it-IT" dirty="0"/>
              <a:t>Il Patto di famiglia: profili civilistici e fiscali di interesse notarile</a:t>
            </a:r>
          </a:p>
        </p:txBody>
      </p:sp>
      <p:sp>
        <p:nvSpPr>
          <p:cNvPr id="3" name="Segnaposto contenuto 2">
            <a:extLst>
              <a:ext uri="{FF2B5EF4-FFF2-40B4-BE49-F238E27FC236}">
                <a16:creationId xmlns:a16="http://schemas.microsoft.com/office/drawing/2014/main" id="{53DFBDD7-7864-5A04-F22B-EDB67FB545CB}"/>
              </a:ext>
            </a:extLst>
          </p:cNvPr>
          <p:cNvSpPr>
            <a:spLocks noGrp="1"/>
          </p:cNvSpPr>
          <p:nvPr>
            <p:ph sz="half" idx="1"/>
          </p:nvPr>
        </p:nvSpPr>
        <p:spPr>
          <a:xfrm>
            <a:off x="515937" y="1825625"/>
            <a:ext cx="11160125" cy="3373392"/>
          </a:xfrm>
        </p:spPr>
        <p:txBody>
          <a:bodyPr/>
          <a:lstStyle/>
          <a:p>
            <a:pPr marL="0" indent="0" algn="just">
              <a:buNone/>
            </a:pPr>
            <a:r>
              <a:rPr lang="it-IT" dirty="0"/>
              <a:t>In definitiva, il quadro delineato dal novellato testo dell’art. 3, comma 4-ter, rappresenta, secondo gli insegnamenti della Corte Costituzionale prima richiamati,  il risultato di una precisa e univoca scelta del legislatore tributario, espressione della sua discrezionale autonomia nel modulare il principio di capacità contributiva, selezionando le varie fattispecie imponibili e quelle sottratte all’imposizione, salvo il limite dell’arbitrarietà e della irragionevolezza (in questo senso Cass. S.U. n. 23051/2022).</a:t>
            </a:r>
          </a:p>
        </p:txBody>
      </p:sp>
    </p:spTree>
    <p:extLst>
      <p:ext uri="{BB962C8B-B14F-4D97-AF65-F5344CB8AC3E}">
        <p14:creationId xmlns:p14="http://schemas.microsoft.com/office/powerpoint/2010/main" val="648283337"/>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3A7A306-64E0-A223-A574-BB854036C17E}"/>
            </a:ext>
          </a:extLst>
        </p:cNvPr>
        <p:cNvGrpSpPr/>
        <p:nvPr/>
      </p:nvGrpSpPr>
      <p:grpSpPr>
        <a:xfrm>
          <a:off x="0" y="0"/>
          <a:ext cx="0" cy="0"/>
          <a:chOff x="0" y="0"/>
          <a:chExt cx="0" cy="0"/>
        </a:xfrm>
      </p:grpSpPr>
      <p:sp>
        <p:nvSpPr>
          <p:cNvPr id="2" name="Titolo 1">
            <a:extLst>
              <a:ext uri="{FF2B5EF4-FFF2-40B4-BE49-F238E27FC236}">
                <a16:creationId xmlns:a16="http://schemas.microsoft.com/office/drawing/2014/main" id="{AB3FCAED-9078-0FEC-5231-35711AF552E6}"/>
              </a:ext>
            </a:extLst>
          </p:cNvPr>
          <p:cNvSpPr>
            <a:spLocks noGrp="1"/>
          </p:cNvSpPr>
          <p:nvPr>
            <p:ph type="ctrTitle"/>
          </p:nvPr>
        </p:nvSpPr>
        <p:spPr/>
        <p:txBody>
          <a:bodyPr>
            <a:normAutofit fontScale="90000"/>
          </a:bodyPr>
          <a:lstStyle/>
          <a:p>
            <a:r>
              <a:rPr lang="it-IT" dirty="0"/>
              <a:t>Il Patto di famiglia: profili civilistici e fiscali di interesse notarile</a:t>
            </a:r>
          </a:p>
        </p:txBody>
      </p:sp>
      <p:sp>
        <p:nvSpPr>
          <p:cNvPr id="3" name="Segnaposto contenuto 2">
            <a:extLst>
              <a:ext uri="{FF2B5EF4-FFF2-40B4-BE49-F238E27FC236}">
                <a16:creationId xmlns:a16="http://schemas.microsoft.com/office/drawing/2014/main" id="{DE617248-E173-CA4E-AFAA-6B88B6D48AA5}"/>
              </a:ext>
            </a:extLst>
          </p:cNvPr>
          <p:cNvSpPr>
            <a:spLocks noGrp="1"/>
          </p:cNvSpPr>
          <p:nvPr>
            <p:ph sz="half" idx="1"/>
          </p:nvPr>
        </p:nvSpPr>
        <p:spPr>
          <a:xfrm>
            <a:off x="515937" y="1825625"/>
            <a:ext cx="11160125" cy="3373392"/>
          </a:xfrm>
        </p:spPr>
        <p:txBody>
          <a:bodyPr/>
          <a:lstStyle/>
          <a:p>
            <a:pPr marL="0" indent="0">
              <a:buNone/>
            </a:pPr>
            <a:endParaRPr lang="it-IT" dirty="0"/>
          </a:p>
          <a:p>
            <a:pPr marL="0" indent="0" algn="just">
              <a:buNone/>
            </a:pPr>
            <a:r>
              <a:rPr lang="it-IT" dirty="0"/>
              <a:t>La norma in esame prevede l'esenzione dall'imposta con riguardo a due tipologie di beni ben distinte e non sovrapponibili: da un lato, l'azienda e, d'altro lato, le partecipazioni sociali.</a:t>
            </a:r>
          </a:p>
          <a:p>
            <a:pPr marL="0" indent="0" algn="just">
              <a:buNone/>
            </a:pPr>
            <a:r>
              <a:rPr lang="it-IT" dirty="0"/>
              <a:t>La condizione dell'esercizio effettivo dell'impresa è chiaramente circoscritta alla sola ipotesi del trasferimento dell'azienda e non può, in nessun caso, assurgere al rango di requisito generale, caratterizzante anche l'attività svolta dalla società le cui partecipazioni vengono trasferite.</a:t>
            </a:r>
          </a:p>
        </p:txBody>
      </p:sp>
    </p:spTree>
    <p:extLst>
      <p:ext uri="{BB962C8B-B14F-4D97-AF65-F5344CB8AC3E}">
        <p14:creationId xmlns:p14="http://schemas.microsoft.com/office/powerpoint/2010/main" val="1930717767"/>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124FA29-93D9-D4D4-43CC-CBE9D191CF82}"/>
            </a:ext>
          </a:extLst>
        </p:cNvPr>
        <p:cNvGrpSpPr/>
        <p:nvPr/>
      </p:nvGrpSpPr>
      <p:grpSpPr>
        <a:xfrm>
          <a:off x="0" y="0"/>
          <a:ext cx="0" cy="0"/>
          <a:chOff x="0" y="0"/>
          <a:chExt cx="0" cy="0"/>
        </a:xfrm>
      </p:grpSpPr>
      <p:sp>
        <p:nvSpPr>
          <p:cNvPr id="2" name="Titolo 1">
            <a:extLst>
              <a:ext uri="{FF2B5EF4-FFF2-40B4-BE49-F238E27FC236}">
                <a16:creationId xmlns:a16="http://schemas.microsoft.com/office/drawing/2014/main" id="{DEE856BE-5C69-B378-7616-4CFADFED3148}"/>
              </a:ext>
            </a:extLst>
          </p:cNvPr>
          <p:cNvSpPr>
            <a:spLocks noGrp="1"/>
          </p:cNvSpPr>
          <p:nvPr>
            <p:ph type="ctrTitle"/>
          </p:nvPr>
        </p:nvSpPr>
        <p:spPr/>
        <p:txBody>
          <a:bodyPr>
            <a:normAutofit fontScale="90000"/>
          </a:bodyPr>
          <a:lstStyle/>
          <a:p>
            <a:r>
              <a:rPr lang="it-IT" dirty="0"/>
              <a:t>Il Patto di famiglia: profili civilistici e fiscali di interesse notarile</a:t>
            </a:r>
          </a:p>
        </p:txBody>
      </p:sp>
      <p:sp>
        <p:nvSpPr>
          <p:cNvPr id="3" name="Segnaposto contenuto 2">
            <a:extLst>
              <a:ext uri="{FF2B5EF4-FFF2-40B4-BE49-F238E27FC236}">
                <a16:creationId xmlns:a16="http://schemas.microsoft.com/office/drawing/2014/main" id="{2A98666D-562B-7C85-3223-6B47B67E4E40}"/>
              </a:ext>
            </a:extLst>
          </p:cNvPr>
          <p:cNvSpPr>
            <a:spLocks noGrp="1"/>
          </p:cNvSpPr>
          <p:nvPr>
            <p:ph sz="half" idx="1"/>
          </p:nvPr>
        </p:nvSpPr>
        <p:spPr>
          <a:xfrm>
            <a:off x="515937" y="1825625"/>
            <a:ext cx="11160125" cy="2690770"/>
          </a:xfrm>
        </p:spPr>
        <p:txBody>
          <a:bodyPr/>
          <a:lstStyle/>
          <a:p>
            <a:pPr marL="0" indent="0" algn="just">
              <a:buNone/>
            </a:pPr>
            <a:r>
              <a:rPr lang="it-IT" dirty="0"/>
              <a:t>Nello </a:t>
            </a:r>
            <a:r>
              <a:rPr lang="it-IT" b="1" dirty="0"/>
              <a:t>Studio </a:t>
            </a:r>
            <a:r>
              <a:rPr lang="it-IT" b="1" dirty="0" err="1"/>
              <a:t>Cnn</a:t>
            </a:r>
            <a:r>
              <a:rPr lang="it-IT" b="1" dirty="0"/>
              <a:t> n. 43-2007/T </a:t>
            </a:r>
            <a:r>
              <a:rPr lang="it-IT" dirty="0"/>
              <a:t>veniva in proposito evidenziato che «la prosecuzione dell’esercizio d’impresa potrà ritenersi circostanza condizionante l’applicazione del beneficio di che trattasi solo laddove l’oggetto del trasferimento sarà costituito dall’azienda o da un suo ramo e non da partecipazioni societarie, insuscettibili queste di influire in modo diretto ed immediato sulla possibilità o meno di assicurare la continuazione dell’attività imprenditoriale, riferibile alla società, e quindi a soggetto diverso dai titolari delle partecipazioni stessa».</a:t>
            </a:r>
          </a:p>
        </p:txBody>
      </p:sp>
    </p:spTree>
    <p:extLst>
      <p:ext uri="{BB962C8B-B14F-4D97-AF65-F5344CB8AC3E}">
        <p14:creationId xmlns:p14="http://schemas.microsoft.com/office/powerpoint/2010/main" val="748547128"/>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560685C-A542-4DB6-044D-BAFC4E74A8C8}"/>
            </a:ext>
          </a:extLst>
        </p:cNvPr>
        <p:cNvGrpSpPr/>
        <p:nvPr/>
      </p:nvGrpSpPr>
      <p:grpSpPr>
        <a:xfrm>
          <a:off x="0" y="0"/>
          <a:ext cx="0" cy="0"/>
          <a:chOff x="0" y="0"/>
          <a:chExt cx="0" cy="0"/>
        </a:xfrm>
      </p:grpSpPr>
      <p:sp>
        <p:nvSpPr>
          <p:cNvPr id="2" name="Titolo 1">
            <a:extLst>
              <a:ext uri="{FF2B5EF4-FFF2-40B4-BE49-F238E27FC236}">
                <a16:creationId xmlns:a16="http://schemas.microsoft.com/office/drawing/2014/main" id="{861C1175-C5DD-CE86-4FFD-E7909D695CA0}"/>
              </a:ext>
            </a:extLst>
          </p:cNvPr>
          <p:cNvSpPr>
            <a:spLocks noGrp="1"/>
          </p:cNvSpPr>
          <p:nvPr>
            <p:ph type="ctrTitle"/>
          </p:nvPr>
        </p:nvSpPr>
        <p:spPr/>
        <p:txBody>
          <a:bodyPr>
            <a:normAutofit fontScale="90000"/>
          </a:bodyPr>
          <a:lstStyle/>
          <a:p>
            <a:r>
              <a:rPr lang="it-IT" dirty="0"/>
              <a:t>Il Patto di famiglia: profili civilistici e fiscali di interesse notarile</a:t>
            </a:r>
          </a:p>
        </p:txBody>
      </p:sp>
      <p:sp>
        <p:nvSpPr>
          <p:cNvPr id="3" name="Segnaposto contenuto 2">
            <a:extLst>
              <a:ext uri="{FF2B5EF4-FFF2-40B4-BE49-F238E27FC236}">
                <a16:creationId xmlns:a16="http://schemas.microsoft.com/office/drawing/2014/main" id="{A049BBC5-76F7-9ADC-87CF-DCF0E2178DF8}"/>
              </a:ext>
            </a:extLst>
          </p:cNvPr>
          <p:cNvSpPr>
            <a:spLocks noGrp="1"/>
          </p:cNvSpPr>
          <p:nvPr>
            <p:ph sz="half" idx="1"/>
          </p:nvPr>
        </p:nvSpPr>
        <p:spPr>
          <a:xfrm>
            <a:off x="515937" y="1825625"/>
            <a:ext cx="11160125" cy="3373392"/>
          </a:xfrm>
        </p:spPr>
        <p:txBody>
          <a:bodyPr/>
          <a:lstStyle/>
          <a:p>
            <a:pPr marL="0" indent="0" algn="just">
              <a:buNone/>
            </a:pPr>
            <a:endParaRPr lang="it-IT" dirty="0"/>
          </a:p>
          <a:p>
            <a:pPr marL="0" indent="0" algn="just">
              <a:buNone/>
            </a:pPr>
            <a:r>
              <a:rPr lang="it-IT" dirty="0"/>
              <a:t>Il legislatore ha ritenuto di optare per una soluzione normativa in virtù della quale ad essere agevolato è, oltre che il trasferimento dell'azienda, anche il trasferimento «della partecipazione al capitale sociale di qualsiasi società (prescindendo quindi dall'oggetto sociale, dal fatto che esso concreti un'attività d'impresa, dal fatto che un'attività d'impresa sia effettivamente in atto, da chi la amministri), comprese le società di persone, in particolare, la società semplice» (così in dottrina </a:t>
            </a:r>
            <a:r>
              <a:rPr lang="it-IT" b="1" dirty="0"/>
              <a:t>Busani</a:t>
            </a:r>
            <a:r>
              <a:rPr lang="it-IT" dirty="0"/>
              <a:t>).</a:t>
            </a:r>
          </a:p>
        </p:txBody>
      </p:sp>
    </p:spTree>
    <p:extLst>
      <p:ext uri="{BB962C8B-B14F-4D97-AF65-F5344CB8AC3E}">
        <p14:creationId xmlns:p14="http://schemas.microsoft.com/office/powerpoint/2010/main" val="368758904"/>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8930951-5DE4-D48D-4DFF-BDC519774C77}"/>
            </a:ext>
          </a:extLst>
        </p:cNvPr>
        <p:cNvGrpSpPr/>
        <p:nvPr/>
      </p:nvGrpSpPr>
      <p:grpSpPr>
        <a:xfrm>
          <a:off x="0" y="0"/>
          <a:ext cx="0" cy="0"/>
          <a:chOff x="0" y="0"/>
          <a:chExt cx="0" cy="0"/>
        </a:xfrm>
      </p:grpSpPr>
      <p:sp>
        <p:nvSpPr>
          <p:cNvPr id="2" name="Titolo 1">
            <a:extLst>
              <a:ext uri="{FF2B5EF4-FFF2-40B4-BE49-F238E27FC236}">
                <a16:creationId xmlns:a16="http://schemas.microsoft.com/office/drawing/2014/main" id="{A6365452-A363-2673-5248-EA10942D1BB0}"/>
              </a:ext>
            </a:extLst>
          </p:cNvPr>
          <p:cNvSpPr>
            <a:spLocks noGrp="1"/>
          </p:cNvSpPr>
          <p:nvPr>
            <p:ph type="ctrTitle"/>
          </p:nvPr>
        </p:nvSpPr>
        <p:spPr/>
        <p:txBody>
          <a:bodyPr>
            <a:normAutofit fontScale="90000"/>
          </a:bodyPr>
          <a:lstStyle/>
          <a:p>
            <a:r>
              <a:rPr lang="it-IT" dirty="0"/>
              <a:t>Il Patto di famiglia: profili civilistici e fiscali di interesse notarile</a:t>
            </a:r>
          </a:p>
        </p:txBody>
      </p:sp>
      <p:sp>
        <p:nvSpPr>
          <p:cNvPr id="3" name="Segnaposto contenuto 2">
            <a:extLst>
              <a:ext uri="{FF2B5EF4-FFF2-40B4-BE49-F238E27FC236}">
                <a16:creationId xmlns:a16="http://schemas.microsoft.com/office/drawing/2014/main" id="{6B9EB0D6-CFA7-F681-F36E-A7CC906966B1}"/>
              </a:ext>
            </a:extLst>
          </p:cNvPr>
          <p:cNvSpPr>
            <a:spLocks noGrp="1"/>
          </p:cNvSpPr>
          <p:nvPr>
            <p:ph sz="half" idx="1"/>
          </p:nvPr>
        </p:nvSpPr>
        <p:spPr>
          <a:xfrm>
            <a:off x="515937" y="1825625"/>
            <a:ext cx="11160125" cy="3373392"/>
          </a:xfrm>
        </p:spPr>
        <p:txBody>
          <a:bodyPr/>
          <a:lstStyle/>
          <a:p>
            <a:pPr marL="0" indent="0" algn="just">
              <a:buNone/>
            </a:pPr>
            <a:r>
              <a:rPr lang="it-IT" dirty="0"/>
              <a:t>Si tratta di una scelta sorretta da una precisa motivazione se si considera che, in un contesto come quello della disciplina dell'imposta di successione e donazione ove il presupposto dell'applicazione dell'imposta è costituito dal trasferimento di “beni”, «il legislatore ha ritenuto che taluni dei beni di cui al libro V del codice civile (le aziende, le azioni, le quote di partecipazione al capitale di società non azionarie...) siano meritevoli di imposizione attenuata o di nessuna imposizione per la loro capacità di concorrere in modo </a:t>
            </a:r>
            <a:r>
              <a:rPr lang="it-IT" b="1" dirty="0"/>
              <a:t>“dinamico” </a:t>
            </a:r>
            <a:r>
              <a:rPr lang="it-IT" dirty="0"/>
              <a:t>alla formazione della ricchezza degli individui (quella che si origina svolgendo l'attività di impresa individuale o utilizzando le operazioni societarie) rispetto a quei beni... mediante i quali si forma la ricchezza </a:t>
            </a:r>
            <a:r>
              <a:rPr lang="it-IT" b="1" dirty="0"/>
              <a:t>“statica”</a:t>
            </a:r>
            <a:r>
              <a:rPr lang="it-IT" dirty="0"/>
              <a:t>» (così </a:t>
            </a:r>
            <a:r>
              <a:rPr lang="it-IT" b="1" dirty="0"/>
              <a:t>Busani</a:t>
            </a:r>
            <a:r>
              <a:rPr lang="it-IT" dirty="0"/>
              <a:t>).</a:t>
            </a:r>
          </a:p>
        </p:txBody>
      </p:sp>
    </p:spTree>
    <p:extLst>
      <p:ext uri="{BB962C8B-B14F-4D97-AF65-F5344CB8AC3E}">
        <p14:creationId xmlns:p14="http://schemas.microsoft.com/office/powerpoint/2010/main" val="23588511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666598F-0F6E-0FDB-B74E-48B6611DB585}"/>
            </a:ext>
          </a:extLst>
        </p:cNvPr>
        <p:cNvGrpSpPr/>
        <p:nvPr/>
      </p:nvGrpSpPr>
      <p:grpSpPr>
        <a:xfrm>
          <a:off x="0" y="0"/>
          <a:ext cx="0" cy="0"/>
          <a:chOff x="0" y="0"/>
          <a:chExt cx="0" cy="0"/>
        </a:xfrm>
      </p:grpSpPr>
      <p:sp>
        <p:nvSpPr>
          <p:cNvPr id="2" name="Titolo 1">
            <a:extLst>
              <a:ext uri="{FF2B5EF4-FFF2-40B4-BE49-F238E27FC236}">
                <a16:creationId xmlns:a16="http://schemas.microsoft.com/office/drawing/2014/main" id="{1ED7F82C-DB25-758B-6537-D711D8EE3474}"/>
              </a:ext>
            </a:extLst>
          </p:cNvPr>
          <p:cNvSpPr>
            <a:spLocks noGrp="1"/>
          </p:cNvSpPr>
          <p:nvPr>
            <p:ph type="ctrTitle"/>
          </p:nvPr>
        </p:nvSpPr>
        <p:spPr/>
        <p:txBody>
          <a:bodyPr>
            <a:normAutofit fontScale="90000"/>
          </a:bodyPr>
          <a:lstStyle/>
          <a:p>
            <a:r>
              <a:rPr lang="it-IT" dirty="0"/>
              <a:t>Il Patto di famiglia: profili civilistici e fiscali di interesse notarile</a:t>
            </a:r>
          </a:p>
        </p:txBody>
      </p:sp>
      <p:sp>
        <p:nvSpPr>
          <p:cNvPr id="3" name="Segnaposto contenuto 2">
            <a:extLst>
              <a:ext uri="{FF2B5EF4-FFF2-40B4-BE49-F238E27FC236}">
                <a16:creationId xmlns:a16="http://schemas.microsoft.com/office/drawing/2014/main" id="{AF08AF2D-4397-DCA3-C821-6DFDEF19A160}"/>
              </a:ext>
            </a:extLst>
          </p:cNvPr>
          <p:cNvSpPr>
            <a:spLocks noGrp="1"/>
          </p:cNvSpPr>
          <p:nvPr>
            <p:ph sz="half" idx="1"/>
          </p:nvPr>
        </p:nvSpPr>
        <p:spPr>
          <a:xfrm>
            <a:off x="515937" y="1089275"/>
            <a:ext cx="11160125" cy="4831840"/>
          </a:xfrm>
        </p:spPr>
        <p:txBody>
          <a:bodyPr/>
          <a:lstStyle/>
          <a:p>
            <a:pPr marL="0" indent="0" algn="just">
              <a:buNone/>
            </a:pPr>
            <a:r>
              <a:rPr lang="it-IT" dirty="0">
                <a:solidFill>
                  <a:schemeClr val="tx1"/>
                </a:solidFill>
              </a:rPr>
              <a:t>Gli aventi causa rendono, contestualmente alla presentazione della dichiarazione di successione o all'atto di donazione o al patto di famiglia, apposita dichiarazione di impegno alla continuazione dell'attività o alla detenzione del controllo o al mantenimento della titolarità del diritto.</a:t>
            </a:r>
          </a:p>
          <a:p>
            <a:pPr marL="0" indent="0" algn="just">
              <a:buNone/>
            </a:pPr>
            <a:r>
              <a:rPr lang="it-IT" dirty="0">
                <a:solidFill>
                  <a:schemeClr val="tx1"/>
                </a:solidFill>
              </a:rPr>
              <a:t>Il mancato rispetto delle condizioni di cui ai periodi dal primo al quarto comporta la decadenza dal beneficio, il pagamento dell'imposta in misura ordinaria, della sanzione amministrativa prevista dall’articolo 13 del decreto legislativo 18 dicembre 1997, n. 471, e degli interessi di mora decorrenti dalla data in cui l'imposta medesima avrebbe dovuto essere pagata.</a:t>
            </a:r>
          </a:p>
          <a:p>
            <a:pPr marL="0" indent="0" algn="just">
              <a:buNone/>
            </a:pPr>
            <a:r>
              <a:rPr lang="it-IT" dirty="0">
                <a:solidFill>
                  <a:schemeClr val="tx1"/>
                </a:solidFill>
              </a:rPr>
              <a:t>Il beneficio si applica anche ai trasferimenti di azioni e di quote sociali di società residenti in Paesi appartenenti all'Unione europea o allo Spazio economico europeo o in Paesi che garantiscono un adeguato scambio di informazioni, alle medesime condizioni previste per i trasferimenti di quote sociali e azioni di soggetti residenti.</a:t>
            </a:r>
          </a:p>
        </p:txBody>
      </p:sp>
    </p:spTree>
    <p:extLst>
      <p:ext uri="{BB962C8B-B14F-4D97-AF65-F5344CB8AC3E}">
        <p14:creationId xmlns:p14="http://schemas.microsoft.com/office/powerpoint/2010/main" val="950445445"/>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6FFAF02-6E73-BC5C-E347-3CBE78B94C67}"/>
            </a:ext>
          </a:extLst>
        </p:cNvPr>
        <p:cNvGrpSpPr/>
        <p:nvPr/>
      </p:nvGrpSpPr>
      <p:grpSpPr>
        <a:xfrm>
          <a:off x="0" y="0"/>
          <a:ext cx="0" cy="0"/>
          <a:chOff x="0" y="0"/>
          <a:chExt cx="0" cy="0"/>
        </a:xfrm>
      </p:grpSpPr>
      <p:sp>
        <p:nvSpPr>
          <p:cNvPr id="2" name="Titolo 1">
            <a:extLst>
              <a:ext uri="{FF2B5EF4-FFF2-40B4-BE49-F238E27FC236}">
                <a16:creationId xmlns:a16="http://schemas.microsoft.com/office/drawing/2014/main" id="{9ABC82A8-326E-8EA3-104F-E87352EA346B}"/>
              </a:ext>
            </a:extLst>
          </p:cNvPr>
          <p:cNvSpPr>
            <a:spLocks noGrp="1"/>
          </p:cNvSpPr>
          <p:nvPr>
            <p:ph type="ctrTitle"/>
          </p:nvPr>
        </p:nvSpPr>
        <p:spPr/>
        <p:txBody>
          <a:bodyPr>
            <a:normAutofit fontScale="90000"/>
          </a:bodyPr>
          <a:lstStyle/>
          <a:p>
            <a:r>
              <a:rPr lang="it-IT" dirty="0"/>
              <a:t>Il Patto di famiglia: profili civilistici e fiscali di interesse notarile</a:t>
            </a:r>
          </a:p>
        </p:txBody>
      </p:sp>
      <p:sp>
        <p:nvSpPr>
          <p:cNvPr id="3" name="Segnaposto contenuto 2">
            <a:extLst>
              <a:ext uri="{FF2B5EF4-FFF2-40B4-BE49-F238E27FC236}">
                <a16:creationId xmlns:a16="http://schemas.microsoft.com/office/drawing/2014/main" id="{0771074E-D314-07E1-E0C7-BC6A3D0DDD1E}"/>
              </a:ext>
            </a:extLst>
          </p:cNvPr>
          <p:cNvSpPr>
            <a:spLocks noGrp="1"/>
          </p:cNvSpPr>
          <p:nvPr>
            <p:ph sz="half" idx="1"/>
          </p:nvPr>
        </p:nvSpPr>
        <p:spPr>
          <a:xfrm>
            <a:off x="515937" y="1235676"/>
            <a:ext cx="11160125" cy="4640468"/>
          </a:xfrm>
        </p:spPr>
        <p:txBody>
          <a:bodyPr/>
          <a:lstStyle/>
          <a:p>
            <a:pPr marL="0" indent="0" algn="just">
              <a:buNone/>
            </a:pPr>
            <a:r>
              <a:rPr lang="it-IT" dirty="0"/>
              <a:t>«Il legislatore, nella scelta di estendere l'esenzione dall'imposta al trasferimento del “bene-quota di partecipazione”, a prescindere dal tipo sociale e dall'attività svolta, ha mostrato di aderire alla convinzione di fondo per cui lo svolgimento di un'attività economica mediante l'adozione di uno dei tipi societari assume, anche quando si traduce nel mero godimento di beni, una configurazione affatto diversa da quella che caratterizza il godimento dei beni secondo le regole della comproprietà e in genere di quelle contenute nel Libro III del Codice Civile; ed è proprio questa circostanza, ovvero la sottoposizione di determinati beni alle regole ed ai vincoli proprie dell'organizzazione societaria e la loro conseguente funzionalizzazione ad un'attività economica (o, quantomeno a contenuto patrimoniale), fosse pure solo quella di godimento e di gestione, che sta alla base della decisione del legislatore di assegnare al trasferimento delle partecipazioni degli organismi societari il medesimo trattamento agevolativo che viene riservato al trasferimento dell'azienda» (così in dottrina, prima della riforma, </a:t>
            </a:r>
            <a:r>
              <a:rPr lang="it-IT" b="1" dirty="0" err="1"/>
              <a:t>Revigliono</a:t>
            </a:r>
            <a:r>
              <a:rPr lang="it-IT" dirty="0"/>
              <a:t>).</a:t>
            </a:r>
          </a:p>
          <a:p>
            <a:pPr marL="0" indent="0" algn="just">
              <a:buNone/>
            </a:pPr>
            <a:br>
              <a:rPr lang="it-IT" dirty="0"/>
            </a:br>
            <a:endParaRPr lang="it-IT" dirty="0"/>
          </a:p>
        </p:txBody>
      </p:sp>
    </p:spTree>
    <p:extLst>
      <p:ext uri="{BB962C8B-B14F-4D97-AF65-F5344CB8AC3E}">
        <p14:creationId xmlns:p14="http://schemas.microsoft.com/office/powerpoint/2010/main" val="4218931214"/>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282DA40-305A-AA46-6065-9B2903CE65CC}"/>
            </a:ext>
          </a:extLst>
        </p:cNvPr>
        <p:cNvGrpSpPr/>
        <p:nvPr/>
      </p:nvGrpSpPr>
      <p:grpSpPr>
        <a:xfrm>
          <a:off x="0" y="0"/>
          <a:ext cx="0" cy="0"/>
          <a:chOff x="0" y="0"/>
          <a:chExt cx="0" cy="0"/>
        </a:xfrm>
      </p:grpSpPr>
      <p:sp>
        <p:nvSpPr>
          <p:cNvPr id="2" name="Titolo 1">
            <a:extLst>
              <a:ext uri="{FF2B5EF4-FFF2-40B4-BE49-F238E27FC236}">
                <a16:creationId xmlns:a16="http://schemas.microsoft.com/office/drawing/2014/main" id="{20DF5C9F-8E52-348D-D18B-BD1EF3EC7CB5}"/>
              </a:ext>
            </a:extLst>
          </p:cNvPr>
          <p:cNvSpPr>
            <a:spLocks noGrp="1"/>
          </p:cNvSpPr>
          <p:nvPr>
            <p:ph type="ctrTitle"/>
          </p:nvPr>
        </p:nvSpPr>
        <p:spPr/>
        <p:txBody>
          <a:bodyPr>
            <a:normAutofit fontScale="90000"/>
          </a:bodyPr>
          <a:lstStyle/>
          <a:p>
            <a:r>
              <a:rPr lang="it-IT" dirty="0"/>
              <a:t>Il Patto di famiglia: profili civilistici e fiscali di interesse notarile</a:t>
            </a:r>
          </a:p>
        </p:txBody>
      </p:sp>
      <p:sp>
        <p:nvSpPr>
          <p:cNvPr id="3" name="Segnaposto contenuto 2">
            <a:extLst>
              <a:ext uri="{FF2B5EF4-FFF2-40B4-BE49-F238E27FC236}">
                <a16:creationId xmlns:a16="http://schemas.microsoft.com/office/drawing/2014/main" id="{F31F2D7F-F92F-0FA7-CC8A-8A60600E9093}"/>
              </a:ext>
            </a:extLst>
          </p:cNvPr>
          <p:cNvSpPr>
            <a:spLocks noGrp="1"/>
          </p:cNvSpPr>
          <p:nvPr>
            <p:ph sz="half" idx="1"/>
          </p:nvPr>
        </p:nvSpPr>
        <p:spPr>
          <a:xfrm>
            <a:off x="515937" y="1825624"/>
            <a:ext cx="11160125" cy="3855647"/>
          </a:xfrm>
        </p:spPr>
        <p:txBody>
          <a:bodyPr/>
          <a:lstStyle/>
          <a:p>
            <a:pPr marL="0" indent="0" algn="just">
              <a:buNone/>
            </a:pPr>
            <a:r>
              <a:rPr lang="it-IT" dirty="0"/>
              <a:t>Anche con riguardo al requisito del “controllo”, richiesto per accedere al regime agevolato in caso di trasferimento di partecipazioni in società di capitali, il legislatore della riforma ha introdotto una importante modifica.</a:t>
            </a:r>
          </a:p>
          <a:p>
            <a:pPr marL="0" indent="0" algn="just">
              <a:buNone/>
            </a:pPr>
            <a:r>
              <a:rPr lang="it-IT" dirty="0"/>
              <a:t>Infatti, in precedenza l’A.F. aveva fornito una interpretazione restrittiva della norma, ritenendo che la locuzione «è acquisito o integrato il controllo» dovesse riferirsi unicamente alle ipotesi di trasferimento di partecipazioni di per sé di controllo o di devoluzione di partecipazioni che, sommate a quelle (di minoranza) già detenute in precedenza, permettevano all’assegnatario di conseguire la maggioranza dei voti esercitabili nell’assemblea ordinaria, restando fuori dall’ambito di applicazione della norma il trasferimento di partecipazioni a favore di beneficiario che fosse già titolare di una partecipazione di controllo.</a:t>
            </a:r>
          </a:p>
        </p:txBody>
      </p:sp>
    </p:spTree>
    <p:extLst>
      <p:ext uri="{BB962C8B-B14F-4D97-AF65-F5344CB8AC3E}">
        <p14:creationId xmlns:p14="http://schemas.microsoft.com/office/powerpoint/2010/main" val="308646379"/>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E1EDD46-040F-CB81-6D1C-A8F1C2158246}"/>
            </a:ext>
          </a:extLst>
        </p:cNvPr>
        <p:cNvGrpSpPr/>
        <p:nvPr/>
      </p:nvGrpSpPr>
      <p:grpSpPr>
        <a:xfrm>
          <a:off x="0" y="0"/>
          <a:ext cx="0" cy="0"/>
          <a:chOff x="0" y="0"/>
          <a:chExt cx="0" cy="0"/>
        </a:xfrm>
      </p:grpSpPr>
      <p:sp>
        <p:nvSpPr>
          <p:cNvPr id="2" name="Titolo 1">
            <a:extLst>
              <a:ext uri="{FF2B5EF4-FFF2-40B4-BE49-F238E27FC236}">
                <a16:creationId xmlns:a16="http://schemas.microsoft.com/office/drawing/2014/main" id="{E57041C3-90C1-A153-722E-39DA39F422E3}"/>
              </a:ext>
            </a:extLst>
          </p:cNvPr>
          <p:cNvSpPr>
            <a:spLocks noGrp="1"/>
          </p:cNvSpPr>
          <p:nvPr>
            <p:ph type="ctrTitle"/>
          </p:nvPr>
        </p:nvSpPr>
        <p:spPr/>
        <p:txBody>
          <a:bodyPr>
            <a:normAutofit fontScale="90000"/>
          </a:bodyPr>
          <a:lstStyle/>
          <a:p>
            <a:r>
              <a:rPr lang="it-IT" dirty="0"/>
              <a:t>Il Patto di famiglia: profili civilistici e fiscali di interesse notarile</a:t>
            </a:r>
          </a:p>
        </p:txBody>
      </p:sp>
      <p:sp>
        <p:nvSpPr>
          <p:cNvPr id="3" name="Segnaposto contenuto 2">
            <a:extLst>
              <a:ext uri="{FF2B5EF4-FFF2-40B4-BE49-F238E27FC236}">
                <a16:creationId xmlns:a16="http://schemas.microsoft.com/office/drawing/2014/main" id="{EE8BA89E-B704-3719-E33D-45B889FCC7E0}"/>
              </a:ext>
            </a:extLst>
          </p:cNvPr>
          <p:cNvSpPr>
            <a:spLocks noGrp="1"/>
          </p:cNvSpPr>
          <p:nvPr>
            <p:ph sz="half" idx="1"/>
          </p:nvPr>
        </p:nvSpPr>
        <p:spPr>
          <a:xfrm>
            <a:off x="515937" y="1825625"/>
            <a:ext cx="11160125" cy="3373392"/>
          </a:xfrm>
        </p:spPr>
        <p:txBody>
          <a:bodyPr/>
          <a:lstStyle/>
          <a:p>
            <a:pPr marL="0" indent="0" algn="just">
              <a:buNone/>
            </a:pPr>
            <a:endParaRPr lang="it-IT" dirty="0"/>
          </a:p>
          <a:p>
            <a:pPr marL="0" indent="0" algn="just">
              <a:buNone/>
            </a:pPr>
            <a:endParaRPr lang="it-IT" dirty="0"/>
          </a:p>
          <a:p>
            <a:pPr marL="0" indent="0" algn="just">
              <a:buNone/>
            </a:pPr>
            <a:r>
              <a:rPr lang="it-IT" dirty="0"/>
              <a:t>Il nuovo testo dell’art. 3, comma 4-ter, aderendo alle posizioni critiche avanzate dalla dottrina e aggiungendo le parole “già esistente”, ha chiarito in modo evidente il significato da attribuire all’espressione “integrazione del controllo”, estendendo l’esenzione anche al caso del trasferimento di partecipazioni a favore di chi si trovi già in posizione di controllo. </a:t>
            </a:r>
          </a:p>
        </p:txBody>
      </p:sp>
    </p:spTree>
    <p:extLst>
      <p:ext uri="{BB962C8B-B14F-4D97-AF65-F5344CB8AC3E}">
        <p14:creationId xmlns:p14="http://schemas.microsoft.com/office/powerpoint/2010/main" val="2010665285"/>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7558E03-F1F6-D237-7DE1-D6E315721ACF}"/>
            </a:ext>
          </a:extLst>
        </p:cNvPr>
        <p:cNvGrpSpPr/>
        <p:nvPr/>
      </p:nvGrpSpPr>
      <p:grpSpPr>
        <a:xfrm>
          <a:off x="0" y="0"/>
          <a:ext cx="0" cy="0"/>
          <a:chOff x="0" y="0"/>
          <a:chExt cx="0" cy="0"/>
        </a:xfrm>
      </p:grpSpPr>
      <p:sp>
        <p:nvSpPr>
          <p:cNvPr id="2" name="Titolo 1">
            <a:extLst>
              <a:ext uri="{FF2B5EF4-FFF2-40B4-BE49-F238E27FC236}">
                <a16:creationId xmlns:a16="http://schemas.microsoft.com/office/drawing/2014/main" id="{C9DE85C7-F0AB-1BF5-3D9B-72A6FE5C4B6F}"/>
              </a:ext>
            </a:extLst>
          </p:cNvPr>
          <p:cNvSpPr>
            <a:spLocks noGrp="1"/>
          </p:cNvSpPr>
          <p:nvPr>
            <p:ph type="ctrTitle"/>
          </p:nvPr>
        </p:nvSpPr>
        <p:spPr/>
        <p:txBody>
          <a:bodyPr>
            <a:normAutofit fontScale="90000"/>
          </a:bodyPr>
          <a:lstStyle/>
          <a:p>
            <a:r>
              <a:rPr lang="it-IT" dirty="0"/>
              <a:t>Il Patto di famiglia: profili civilistici e fiscali di interesse notarile</a:t>
            </a:r>
          </a:p>
        </p:txBody>
      </p:sp>
      <p:sp>
        <p:nvSpPr>
          <p:cNvPr id="3" name="Segnaposto contenuto 2">
            <a:extLst>
              <a:ext uri="{FF2B5EF4-FFF2-40B4-BE49-F238E27FC236}">
                <a16:creationId xmlns:a16="http://schemas.microsoft.com/office/drawing/2014/main" id="{0620E91A-4024-D660-99E8-5DFDE392786B}"/>
              </a:ext>
            </a:extLst>
          </p:cNvPr>
          <p:cNvSpPr>
            <a:spLocks noGrp="1"/>
          </p:cNvSpPr>
          <p:nvPr>
            <p:ph sz="half" idx="1"/>
          </p:nvPr>
        </p:nvSpPr>
        <p:spPr>
          <a:xfrm>
            <a:off x="515937" y="1334124"/>
            <a:ext cx="11160125" cy="4497049"/>
          </a:xfrm>
        </p:spPr>
        <p:txBody>
          <a:bodyPr/>
          <a:lstStyle/>
          <a:p>
            <a:pPr marL="0" indent="0">
              <a:buNone/>
            </a:pPr>
            <a:r>
              <a:rPr lang="it-IT" dirty="0"/>
              <a:t>Rimane fermo invece il significato da attribuire al “controllo di diritto” richiesto dalla norma in esame.</a:t>
            </a:r>
          </a:p>
          <a:p>
            <a:pPr marL="0" indent="0" algn="just">
              <a:buNone/>
            </a:pPr>
            <a:r>
              <a:rPr lang="it-IT" dirty="0"/>
              <a:t>Il richiamato art. 2359, primo comma, n. 1) del codice civile, dettato nell'ambito delle società per azioni, stabilisce che «</a:t>
            </a:r>
            <a:r>
              <a:rPr lang="it-IT" i="1" dirty="0"/>
              <a:t>Sono considerate società controllate: 1) le società in cui un'altra società dispone della maggioranza dei voti esercitabili nell'assemblea ordinaria</a:t>
            </a:r>
            <a:r>
              <a:rPr lang="it-IT" dirty="0"/>
              <a:t>».</a:t>
            </a:r>
          </a:p>
          <a:p>
            <a:pPr marL="0" indent="0" algn="just">
              <a:buNone/>
            </a:pPr>
            <a:r>
              <a:rPr lang="it-IT" dirty="0"/>
              <a:t>Si tratta di un “criterio statico”, preferito dal legislatore probabilmente con lo scopo di legare l’agevolazione fiscale a criteri obiettivi, immediatamente verificabili, evitando indagini ulteriori sulla dinamica societaria, che renderebbero incerto il perimetro applicativo della fattispecie in una fase critica come quella del passaggio generazionale.</a:t>
            </a:r>
          </a:p>
          <a:p>
            <a:pPr marL="0" indent="0" algn="just">
              <a:buNone/>
            </a:pPr>
            <a:r>
              <a:rPr lang="it-IT" dirty="0"/>
              <a:t>L’adozione del criterio letterale risponde pertanto ad esigenze di certezza.</a:t>
            </a:r>
          </a:p>
        </p:txBody>
      </p:sp>
    </p:spTree>
    <p:extLst>
      <p:ext uri="{BB962C8B-B14F-4D97-AF65-F5344CB8AC3E}">
        <p14:creationId xmlns:p14="http://schemas.microsoft.com/office/powerpoint/2010/main" val="1719554349"/>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9854EDE-4BF5-5B1C-CDA2-E8EF8E9FCD78}"/>
            </a:ext>
          </a:extLst>
        </p:cNvPr>
        <p:cNvGrpSpPr/>
        <p:nvPr/>
      </p:nvGrpSpPr>
      <p:grpSpPr>
        <a:xfrm>
          <a:off x="0" y="0"/>
          <a:ext cx="0" cy="0"/>
          <a:chOff x="0" y="0"/>
          <a:chExt cx="0" cy="0"/>
        </a:xfrm>
      </p:grpSpPr>
      <p:sp>
        <p:nvSpPr>
          <p:cNvPr id="2" name="Titolo 1">
            <a:extLst>
              <a:ext uri="{FF2B5EF4-FFF2-40B4-BE49-F238E27FC236}">
                <a16:creationId xmlns:a16="http://schemas.microsoft.com/office/drawing/2014/main" id="{BB162E62-9E7E-475D-F239-81A4A9ED5E5D}"/>
              </a:ext>
            </a:extLst>
          </p:cNvPr>
          <p:cNvSpPr>
            <a:spLocks noGrp="1"/>
          </p:cNvSpPr>
          <p:nvPr>
            <p:ph type="ctrTitle"/>
          </p:nvPr>
        </p:nvSpPr>
        <p:spPr/>
        <p:txBody>
          <a:bodyPr>
            <a:normAutofit fontScale="90000"/>
          </a:bodyPr>
          <a:lstStyle/>
          <a:p>
            <a:r>
              <a:rPr lang="it-IT" dirty="0"/>
              <a:t>Il Patto di famiglia: profili civilistici e fiscali di interesse notarile</a:t>
            </a:r>
          </a:p>
        </p:txBody>
      </p:sp>
      <p:sp>
        <p:nvSpPr>
          <p:cNvPr id="3" name="Segnaposto contenuto 2">
            <a:extLst>
              <a:ext uri="{FF2B5EF4-FFF2-40B4-BE49-F238E27FC236}">
                <a16:creationId xmlns:a16="http://schemas.microsoft.com/office/drawing/2014/main" id="{616166C1-5A57-86BB-4E6A-2F4A5ADB1824}"/>
              </a:ext>
            </a:extLst>
          </p:cNvPr>
          <p:cNvSpPr>
            <a:spLocks noGrp="1"/>
          </p:cNvSpPr>
          <p:nvPr>
            <p:ph sz="half" idx="1"/>
          </p:nvPr>
        </p:nvSpPr>
        <p:spPr>
          <a:xfrm>
            <a:off x="515937" y="1334124"/>
            <a:ext cx="11160125" cy="4497049"/>
          </a:xfrm>
        </p:spPr>
        <p:txBody>
          <a:bodyPr/>
          <a:lstStyle/>
          <a:p>
            <a:pPr marL="0" indent="0">
              <a:buNone/>
            </a:pPr>
            <a:endParaRPr lang="it-IT" dirty="0"/>
          </a:p>
          <a:p>
            <a:pPr marL="0" indent="0">
              <a:buNone/>
            </a:pPr>
            <a:endParaRPr lang="it-IT" dirty="0"/>
          </a:p>
          <a:p>
            <a:pPr marL="0" indent="0" algn="just">
              <a:buNone/>
            </a:pPr>
            <a:r>
              <a:rPr lang="it-IT" dirty="0"/>
              <a:t>Anche di recente l’Agenzia delle Entrate (v. Risposta a interpello n.271/2025) ha mostrato di aderire a questa impostazione, ricordando come la Corte di Cassazione con la sentenza n. 10726 del 3 maggio 2017 abbia ritenuto che l’art. 2359 c.c. «</a:t>
            </a:r>
            <a:r>
              <a:rPr lang="it-IT" i="1" dirty="0"/>
              <a:t>considera società controllate ''le società in cui un'altra società dispone della maggioranza di voti esercitabili nell'assemblea ordinaria'' </a:t>
            </a:r>
            <a:r>
              <a:rPr lang="it-IT" dirty="0"/>
              <a:t>[...] </a:t>
            </a:r>
            <a:r>
              <a:rPr lang="it-IT" i="1" dirty="0"/>
              <a:t>trattasi dunque di una presunzione assoluta e quindi appare giuridicamente corretta la conclusione della Corte d'Appello che ha ritenuto ininfluente, ai fini che interessano, la particolare previsione dello Statuto circa le maggioranze richieste</a:t>
            </a:r>
            <a:r>
              <a:rPr lang="it-IT" dirty="0"/>
              <a:t>». 	</a:t>
            </a:r>
          </a:p>
          <a:p>
            <a:pPr marL="0" indent="0">
              <a:buNone/>
            </a:pPr>
            <a:endParaRPr lang="it-IT" dirty="0"/>
          </a:p>
          <a:p>
            <a:pPr marL="0" indent="0">
              <a:buNone/>
            </a:pPr>
            <a:endParaRPr lang="it-IT" dirty="0"/>
          </a:p>
        </p:txBody>
      </p:sp>
    </p:spTree>
    <p:extLst>
      <p:ext uri="{BB962C8B-B14F-4D97-AF65-F5344CB8AC3E}">
        <p14:creationId xmlns:p14="http://schemas.microsoft.com/office/powerpoint/2010/main" val="4229725852"/>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olo 2">
            <a:extLst>
              <a:ext uri="{FF2B5EF4-FFF2-40B4-BE49-F238E27FC236}">
                <a16:creationId xmlns:a16="http://schemas.microsoft.com/office/drawing/2014/main" id="{5FCE7054-9B6B-9516-F00B-93D40A0A7F7F}"/>
              </a:ext>
            </a:extLst>
          </p:cNvPr>
          <p:cNvSpPr>
            <a:spLocks noGrp="1"/>
          </p:cNvSpPr>
          <p:nvPr>
            <p:ph type="ctrTitle"/>
          </p:nvPr>
        </p:nvSpPr>
        <p:spPr>
          <a:xfrm>
            <a:off x="515938" y="6076950"/>
            <a:ext cx="11160125" cy="383811"/>
          </a:xfrm>
        </p:spPr>
        <p:txBody>
          <a:bodyPr>
            <a:noAutofit/>
          </a:bodyPr>
          <a:lstStyle/>
          <a:p>
            <a:r>
              <a:rPr lang="it-IT" sz="2400" dirty="0"/>
              <a:t>Il Patto di famiglia: profili civilistici e fiscali di interesse notarile</a:t>
            </a:r>
          </a:p>
        </p:txBody>
      </p:sp>
    </p:spTree>
    <p:extLst>
      <p:ext uri="{BB962C8B-B14F-4D97-AF65-F5344CB8AC3E}">
        <p14:creationId xmlns:p14="http://schemas.microsoft.com/office/powerpoint/2010/main" val="229419187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8121209-913E-A2B1-779D-A250BB79BCC4}"/>
            </a:ext>
          </a:extLst>
        </p:cNvPr>
        <p:cNvGrpSpPr/>
        <p:nvPr/>
      </p:nvGrpSpPr>
      <p:grpSpPr>
        <a:xfrm>
          <a:off x="0" y="0"/>
          <a:ext cx="0" cy="0"/>
          <a:chOff x="0" y="0"/>
          <a:chExt cx="0" cy="0"/>
        </a:xfrm>
      </p:grpSpPr>
      <p:sp>
        <p:nvSpPr>
          <p:cNvPr id="2" name="Titolo 1">
            <a:extLst>
              <a:ext uri="{FF2B5EF4-FFF2-40B4-BE49-F238E27FC236}">
                <a16:creationId xmlns:a16="http://schemas.microsoft.com/office/drawing/2014/main" id="{6AD89FF2-E1C9-0125-0EC7-A840A358AF22}"/>
              </a:ext>
            </a:extLst>
          </p:cNvPr>
          <p:cNvSpPr>
            <a:spLocks noGrp="1"/>
          </p:cNvSpPr>
          <p:nvPr>
            <p:ph type="ctrTitle"/>
          </p:nvPr>
        </p:nvSpPr>
        <p:spPr/>
        <p:txBody>
          <a:bodyPr>
            <a:normAutofit fontScale="90000"/>
          </a:bodyPr>
          <a:lstStyle/>
          <a:p>
            <a:r>
              <a:rPr lang="it-IT" dirty="0"/>
              <a:t>Il Patto di famiglia: profili civilistici e fiscali di interesse notarile</a:t>
            </a:r>
          </a:p>
        </p:txBody>
      </p:sp>
      <p:sp>
        <p:nvSpPr>
          <p:cNvPr id="3" name="Segnaposto contenuto 2">
            <a:extLst>
              <a:ext uri="{FF2B5EF4-FFF2-40B4-BE49-F238E27FC236}">
                <a16:creationId xmlns:a16="http://schemas.microsoft.com/office/drawing/2014/main" id="{CC422002-FAC2-491D-FE21-BC6D049F3831}"/>
              </a:ext>
            </a:extLst>
          </p:cNvPr>
          <p:cNvSpPr>
            <a:spLocks noGrp="1"/>
          </p:cNvSpPr>
          <p:nvPr>
            <p:ph sz="half" idx="1"/>
          </p:nvPr>
        </p:nvSpPr>
        <p:spPr>
          <a:xfrm>
            <a:off x="515937" y="1825625"/>
            <a:ext cx="11160125" cy="3945588"/>
          </a:xfrm>
        </p:spPr>
        <p:txBody>
          <a:bodyPr/>
          <a:lstStyle/>
          <a:p>
            <a:pPr marL="0" indent="0" algn="just">
              <a:buNone/>
            </a:pPr>
            <a:r>
              <a:rPr lang="it-IT" dirty="0">
                <a:cs typeface="Times New Roman" panose="02020603050405020304" pitchFamily="18" charset="0"/>
              </a:rPr>
              <a:t>Un primo elemento deve essere immediatamente evidenziato. </a:t>
            </a:r>
          </a:p>
          <a:p>
            <a:pPr algn="just"/>
            <a:endParaRPr lang="it-IT" dirty="0">
              <a:cs typeface="Times New Roman" panose="02020603050405020304" pitchFamily="18" charset="0"/>
            </a:endParaRPr>
          </a:p>
          <a:p>
            <a:pPr marL="0" indent="0" algn="just">
              <a:buNone/>
            </a:pPr>
            <a:r>
              <a:rPr lang="it-IT" dirty="0">
                <a:cs typeface="Times New Roman" panose="02020603050405020304" pitchFamily="18" charset="0"/>
              </a:rPr>
              <a:t>Non vi è esatta coincidenza e sovrapponibilità tra la norma civilistica del patto di famiglia e quella fiscale.</a:t>
            </a:r>
          </a:p>
          <a:p>
            <a:pPr algn="just"/>
            <a:endParaRPr lang="it-IT" dirty="0">
              <a:cs typeface="Times New Roman" panose="02020603050405020304" pitchFamily="18" charset="0"/>
            </a:endParaRPr>
          </a:p>
          <a:p>
            <a:pPr marL="0" indent="0" algn="just">
              <a:buNone/>
            </a:pPr>
            <a:r>
              <a:rPr lang="it-IT" dirty="0">
                <a:cs typeface="Times New Roman" panose="02020603050405020304" pitchFamily="18" charset="0"/>
              </a:rPr>
              <a:t>Pur collocandosi entrambe le normative nell’ambito del cd. </a:t>
            </a:r>
            <a:r>
              <a:rPr lang="it-IT" b="1" dirty="0">
                <a:cs typeface="Times New Roman" panose="02020603050405020304" pitchFamily="18" charset="0"/>
              </a:rPr>
              <a:t>passaggio generazionale dell’impresa</a:t>
            </a:r>
            <a:r>
              <a:rPr lang="it-IT" dirty="0">
                <a:cs typeface="Times New Roman" panose="02020603050405020304" pitchFamily="18" charset="0"/>
              </a:rPr>
              <a:t>, con lo specifico fine di rendere più snella e stabile la procedura, diverse sono le condizioni dettate dal legislatore tributario per l’applicazione del regime fiscale agevolato dell’esenzione dalle imposte sulle successioni e donazioni.</a:t>
            </a:r>
          </a:p>
          <a:p>
            <a:pPr marL="0" indent="0">
              <a:buNone/>
            </a:pPr>
            <a:endParaRPr lang="it-IT" dirty="0"/>
          </a:p>
        </p:txBody>
      </p:sp>
    </p:spTree>
    <p:extLst>
      <p:ext uri="{BB962C8B-B14F-4D97-AF65-F5344CB8AC3E}">
        <p14:creationId xmlns:p14="http://schemas.microsoft.com/office/powerpoint/2010/main" val="360741997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FE2EB83-9184-0B6F-95DB-5BD24704EA13}"/>
            </a:ext>
          </a:extLst>
        </p:cNvPr>
        <p:cNvGrpSpPr/>
        <p:nvPr/>
      </p:nvGrpSpPr>
      <p:grpSpPr>
        <a:xfrm>
          <a:off x="0" y="0"/>
          <a:ext cx="0" cy="0"/>
          <a:chOff x="0" y="0"/>
          <a:chExt cx="0" cy="0"/>
        </a:xfrm>
      </p:grpSpPr>
      <p:sp>
        <p:nvSpPr>
          <p:cNvPr id="2" name="Titolo 1">
            <a:extLst>
              <a:ext uri="{FF2B5EF4-FFF2-40B4-BE49-F238E27FC236}">
                <a16:creationId xmlns:a16="http://schemas.microsoft.com/office/drawing/2014/main" id="{27ECF4C5-0497-2072-3319-D69840395EAD}"/>
              </a:ext>
            </a:extLst>
          </p:cNvPr>
          <p:cNvSpPr>
            <a:spLocks noGrp="1"/>
          </p:cNvSpPr>
          <p:nvPr>
            <p:ph type="ctrTitle"/>
          </p:nvPr>
        </p:nvSpPr>
        <p:spPr/>
        <p:txBody>
          <a:bodyPr>
            <a:normAutofit fontScale="90000"/>
          </a:bodyPr>
          <a:lstStyle/>
          <a:p>
            <a:r>
              <a:rPr lang="it-IT" dirty="0"/>
              <a:t>Il Patto di famiglia: profili civilistici e fiscali di interesse notarile</a:t>
            </a:r>
          </a:p>
        </p:txBody>
      </p:sp>
      <p:sp>
        <p:nvSpPr>
          <p:cNvPr id="3" name="Segnaposto contenuto 2">
            <a:extLst>
              <a:ext uri="{FF2B5EF4-FFF2-40B4-BE49-F238E27FC236}">
                <a16:creationId xmlns:a16="http://schemas.microsoft.com/office/drawing/2014/main" id="{7AB80B4C-513B-385A-504E-96BD36DB9844}"/>
              </a:ext>
            </a:extLst>
          </p:cNvPr>
          <p:cNvSpPr>
            <a:spLocks noGrp="1"/>
          </p:cNvSpPr>
          <p:nvPr>
            <p:ph sz="half" idx="1"/>
          </p:nvPr>
        </p:nvSpPr>
        <p:spPr>
          <a:xfrm>
            <a:off x="515937" y="1723869"/>
            <a:ext cx="11160125" cy="3612629"/>
          </a:xfrm>
        </p:spPr>
        <p:txBody>
          <a:bodyPr/>
          <a:lstStyle/>
          <a:p>
            <a:pPr marL="0" indent="0" algn="just">
              <a:buNone/>
            </a:pPr>
            <a:endParaRPr lang="it-IT" dirty="0"/>
          </a:p>
          <a:p>
            <a:pPr marL="0" indent="0" algn="just">
              <a:buNone/>
            </a:pPr>
            <a:r>
              <a:rPr lang="it-IT" dirty="0"/>
              <a:t>Sia la norma codicistica che quella fiscale rappresentano la risposta del nostro ordinamento alle sollecitazioni provenienti dalla Commissione Europea che, con la Comunicazione n. 98/C 93/02 (pubblicata sulla G.U.CE n. C 93 del 28 marzo 1998), nel richiedere ai Paesi membri di favorire, mediante appositi interventi normativi, accordi all’interno della famiglia finalizzati alla successione nell’impresa durante la vita dell’imprenditore, aveva evidenziato come «dopo la creazione e la crescita, la trasmissione è la terza fase cruciale del ciclo di vita di un’impresa», con un importante impatto sulla sorte di milioni di posti di lavoro.</a:t>
            </a:r>
          </a:p>
          <a:p>
            <a:pPr marL="0" indent="0" algn="just">
              <a:buNone/>
            </a:pPr>
            <a:endParaRPr lang="it-IT" dirty="0"/>
          </a:p>
        </p:txBody>
      </p:sp>
    </p:spTree>
    <p:extLst>
      <p:ext uri="{BB962C8B-B14F-4D97-AF65-F5344CB8AC3E}">
        <p14:creationId xmlns:p14="http://schemas.microsoft.com/office/powerpoint/2010/main" val="243271306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59FA08F-3A82-CDC5-8E88-60DBD73AD1FD}"/>
            </a:ext>
          </a:extLst>
        </p:cNvPr>
        <p:cNvGrpSpPr/>
        <p:nvPr/>
      </p:nvGrpSpPr>
      <p:grpSpPr>
        <a:xfrm>
          <a:off x="0" y="0"/>
          <a:ext cx="0" cy="0"/>
          <a:chOff x="0" y="0"/>
          <a:chExt cx="0" cy="0"/>
        </a:xfrm>
      </p:grpSpPr>
      <p:sp>
        <p:nvSpPr>
          <p:cNvPr id="2" name="Titolo 1">
            <a:extLst>
              <a:ext uri="{FF2B5EF4-FFF2-40B4-BE49-F238E27FC236}">
                <a16:creationId xmlns:a16="http://schemas.microsoft.com/office/drawing/2014/main" id="{27518E7F-B2D5-09D0-1894-5447BE609D37}"/>
              </a:ext>
            </a:extLst>
          </p:cNvPr>
          <p:cNvSpPr>
            <a:spLocks noGrp="1"/>
          </p:cNvSpPr>
          <p:nvPr>
            <p:ph type="ctrTitle"/>
          </p:nvPr>
        </p:nvSpPr>
        <p:spPr/>
        <p:txBody>
          <a:bodyPr>
            <a:normAutofit fontScale="90000"/>
          </a:bodyPr>
          <a:lstStyle/>
          <a:p>
            <a:r>
              <a:rPr lang="it-IT" dirty="0"/>
              <a:t>Il Patto di famiglia: profili civilistici e fiscali di interesse notarile</a:t>
            </a:r>
          </a:p>
        </p:txBody>
      </p:sp>
      <p:sp>
        <p:nvSpPr>
          <p:cNvPr id="3" name="Segnaposto contenuto 2">
            <a:extLst>
              <a:ext uri="{FF2B5EF4-FFF2-40B4-BE49-F238E27FC236}">
                <a16:creationId xmlns:a16="http://schemas.microsoft.com/office/drawing/2014/main" id="{040B32B1-FDF4-F3DD-D276-B78ACC4958FA}"/>
              </a:ext>
            </a:extLst>
          </p:cNvPr>
          <p:cNvSpPr>
            <a:spLocks noGrp="1"/>
          </p:cNvSpPr>
          <p:nvPr>
            <p:ph sz="half" idx="1"/>
          </p:nvPr>
        </p:nvSpPr>
        <p:spPr>
          <a:xfrm>
            <a:off x="515937" y="1558977"/>
            <a:ext cx="11160125" cy="3927423"/>
          </a:xfrm>
        </p:spPr>
        <p:txBody>
          <a:bodyPr/>
          <a:lstStyle/>
          <a:p>
            <a:pPr marL="0" indent="0" algn="just">
              <a:buNone/>
            </a:pPr>
            <a:r>
              <a:rPr lang="it-IT" dirty="0"/>
              <a:t>Peraltro, </a:t>
            </a:r>
            <a:r>
              <a:rPr lang="it-IT" dirty="0">
                <a:cs typeface="Times New Roman" panose="02020603050405020304" pitchFamily="18" charset="0"/>
              </a:rPr>
              <a:t>con la Raccomandazione n. 94/1069/CE la Commissione Europea aveva già in precedenza sollecitato i Paesi membri a introdurre forme di agevolazione sulle imposte di successione e donazione volte a favorire il passaggio generazionale delle imprese.</a:t>
            </a:r>
          </a:p>
          <a:p>
            <a:pPr marL="0" indent="0" algn="just">
              <a:buNone/>
            </a:pPr>
            <a:r>
              <a:rPr lang="it-IT" dirty="0">
                <a:cs typeface="Times New Roman" panose="02020603050405020304" pitchFamily="18" charset="0"/>
              </a:rPr>
              <a:t>In particolare era stato evidenziato come uno dei principali ostacoli al buon esito della successione familiare dell’impresa fosse proprio il carico fiscale, potendo il pagamento delle imposte di successione o di donazione mettere in pericolo l’equilibrio finanziario dell’impresa e quindi la sua stessa sopravvivenza.</a:t>
            </a:r>
          </a:p>
          <a:p>
            <a:pPr marL="0" indent="0" algn="just">
              <a:buNone/>
            </a:pPr>
            <a:endParaRPr lang="it-IT" dirty="0"/>
          </a:p>
        </p:txBody>
      </p:sp>
    </p:spTree>
    <p:extLst>
      <p:ext uri="{BB962C8B-B14F-4D97-AF65-F5344CB8AC3E}">
        <p14:creationId xmlns:p14="http://schemas.microsoft.com/office/powerpoint/2010/main" val="183058699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DF72B2-FC59-42E0-D84A-B6DAED9D3910}"/>
            </a:ext>
          </a:extLst>
        </p:cNvPr>
        <p:cNvGrpSpPr/>
        <p:nvPr/>
      </p:nvGrpSpPr>
      <p:grpSpPr>
        <a:xfrm>
          <a:off x="0" y="0"/>
          <a:ext cx="0" cy="0"/>
          <a:chOff x="0" y="0"/>
          <a:chExt cx="0" cy="0"/>
        </a:xfrm>
      </p:grpSpPr>
      <p:sp>
        <p:nvSpPr>
          <p:cNvPr id="2" name="Titolo 1">
            <a:extLst>
              <a:ext uri="{FF2B5EF4-FFF2-40B4-BE49-F238E27FC236}">
                <a16:creationId xmlns:a16="http://schemas.microsoft.com/office/drawing/2014/main" id="{649040E9-4352-061A-2EAF-23B2B679DBB6}"/>
              </a:ext>
            </a:extLst>
          </p:cNvPr>
          <p:cNvSpPr>
            <a:spLocks noGrp="1"/>
          </p:cNvSpPr>
          <p:nvPr>
            <p:ph type="ctrTitle"/>
          </p:nvPr>
        </p:nvSpPr>
        <p:spPr/>
        <p:txBody>
          <a:bodyPr>
            <a:normAutofit fontScale="90000"/>
          </a:bodyPr>
          <a:lstStyle/>
          <a:p>
            <a:r>
              <a:rPr lang="it-IT" dirty="0"/>
              <a:t>Il Patto di famiglia: profili civilistici e fiscali di interesse notarile</a:t>
            </a:r>
          </a:p>
        </p:txBody>
      </p:sp>
      <p:sp>
        <p:nvSpPr>
          <p:cNvPr id="3" name="Segnaposto contenuto 2">
            <a:extLst>
              <a:ext uri="{FF2B5EF4-FFF2-40B4-BE49-F238E27FC236}">
                <a16:creationId xmlns:a16="http://schemas.microsoft.com/office/drawing/2014/main" id="{89C0B91E-2386-72C7-5BE4-DE90A77E55E2}"/>
              </a:ext>
            </a:extLst>
          </p:cNvPr>
          <p:cNvSpPr>
            <a:spLocks noGrp="1"/>
          </p:cNvSpPr>
          <p:nvPr>
            <p:ph sz="half" idx="1"/>
          </p:nvPr>
        </p:nvSpPr>
        <p:spPr>
          <a:xfrm>
            <a:off x="515937" y="1825625"/>
            <a:ext cx="11160125" cy="3373392"/>
          </a:xfrm>
        </p:spPr>
        <p:txBody>
          <a:bodyPr/>
          <a:lstStyle/>
          <a:p>
            <a:pPr marL="0" indent="0" algn="just">
              <a:buNone/>
            </a:pPr>
            <a:r>
              <a:rPr lang="it-IT" dirty="0"/>
              <a:t>Prima di entrare nel merito della disciplina fiscale del patto di famiglia, per una migliore valutazione delle fattispecie previste dal legislatore, appare utile esaminare preliminarmente due fondamentali sentenze:</a:t>
            </a:r>
          </a:p>
          <a:p>
            <a:pPr algn="just"/>
            <a:r>
              <a:rPr lang="it-IT" dirty="0"/>
              <a:t>la prima della Corte Costituzionale </a:t>
            </a:r>
            <a:r>
              <a:rPr lang="it-IT" b="1" dirty="0"/>
              <a:t>(sentenza n. 120 del 23 giugno 2020)</a:t>
            </a:r>
            <a:endParaRPr lang="it-IT" dirty="0"/>
          </a:p>
          <a:p>
            <a:pPr algn="just"/>
            <a:r>
              <a:rPr lang="it-IT" dirty="0"/>
              <a:t>la seconda delle Sezioni Unite della Corte di Cassazione </a:t>
            </a:r>
            <a:r>
              <a:rPr lang="it-IT" b="1" dirty="0"/>
              <a:t>(sentenza n. 23051 del 25 luglio 2022)</a:t>
            </a:r>
          </a:p>
        </p:txBody>
      </p:sp>
    </p:spTree>
    <p:extLst>
      <p:ext uri="{BB962C8B-B14F-4D97-AF65-F5344CB8AC3E}">
        <p14:creationId xmlns:p14="http://schemas.microsoft.com/office/powerpoint/2010/main" val="3386306888"/>
      </p:ext>
    </p:extLst>
  </p:cSld>
  <p:clrMapOvr>
    <a:masterClrMapping/>
  </p:clrMapOvr>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rgbClr val="003B75"/>
        </a:solidFill>
        <a:ln>
          <a:noFill/>
        </a:ln>
      </a:spPr>
      <a:bodyPr rtlCol="0" anchor="ctr"/>
      <a:lstStyle>
        <a:defPPr algn="ctr">
          <a:defRPr/>
        </a:defPPr>
      </a:lstStyle>
      <a:style>
        <a:lnRef idx="2">
          <a:schemeClr val="accent1">
            <a:shade val="15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6776</Words>
  <Application>Microsoft Office PowerPoint</Application>
  <PresentationFormat>Widescreen</PresentationFormat>
  <Paragraphs>297</Paragraphs>
  <Slides>55</Slides>
  <Notes>55</Notes>
  <HiddenSlides>0</HiddenSlides>
  <MMClips>0</MMClips>
  <ScaleCrop>false</ScaleCrop>
  <HeadingPairs>
    <vt:vector size="6" baseType="variant">
      <vt:variant>
        <vt:lpstr>Caratteri utilizzati</vt:lpstr>
      </vt:variant>
      <vt:variant>
        <vt:i4>5</vt:i4>
      </vt:variant>
      <vt:variant>
        <vt:lpstr>Tema</vt:lpstr>
      </vt:variant>
      <vt:variant>
        <vt:i4>1</vt:i4>
      </vt:variant>
      <vt:variant>
        <vt:lpstr>Titoli diapositive</vt:lpstr>
      </vt:variant>
      <vt:variant>
        <vt:i4>55</vt:i4>
      </vt:variant>
    </vt:vector>
  </HeadingPairs>
  <TitlesOfParts>
    <vt:vector size="61" baseType="lpstr">
      <vt:lpstr>Aptos</vt:lpstr>
      <vt:lpstr>Arial</vt:lpstr>
      <vt:lpstr>Calibri</vt:lpstr>
      <vt:lpstr>Times New Roman</vt:lpstr>
      <vt:lpstr>Verdana</vt:lpstr>
      <vt:lpstr>Tema di Office</vt:lpstr>
      <vt:lpstr>Il Patto di famiglia: profili civilistici e fiscali di interesse notarile</vt:lpstr>
      <vt:lpstr>Il Patto di famiglia: profili civilistici e fiscali di interesse notarile</vt:lpstr>
      <vt:lpstr>Il Patto di famiglia: profili civilistici e fiscali di interesse notarile</vt:lpstr>
      <vt:lpstr>Il Patto di famiglia: profili civilistici e fiscali di interesse notarile</vt:lpstr>
      <vt:lpstr>Il Patto di famiglia: profili civilistici e fiscali di interesse notarile</vt:lpstr>
      <vt:lpstr>Il Patto di famiglia: profili civilistici e fiscali di interesse notarile</vt:lpstr>
      <vt:lpstr>Il Patto di famiglia: profili civilistici e fiscali di interesse notarile</vt:lpstr>
      <vt:lpstr>Il Patto di famiglia: profili civilistici e fiscali di interesse notarile</vt:lpstr>
      <vt:lpstr>Il Patto di famiglia: profili civilistici e fiscali di interesse notarile</vt:lpstr>
      <vt:lpstr>Il Patto di famiglia: profili civilistici e fiscali di interesse notarile</vt:lpstr>
      <vt:lpstr>Il Patto di famiglia: profili civilistici e fiscali di interesse notarile</vt:lpstr>
      <vt:lpstr>Il Patto di famiglia: profili civilistici e fiscali di interesse notarile</vt:lpstr>
      <vt:lpstr>Il Patto di famiglia: profili civilistici e fiscali di interesse notarile</vt:lpstr>
      <vt:lpstr>Il Patto di famiglia: profili civilistici e fiscali di interesse notarile</vt:lpstr>
      <vt:lpstr>Il Patto di famiglia: profili civilistici e fiscali di interesse notarile</vt:lpstr>
      <vt:lpstr>Il Patto di famiglia: profili civilistici e fiscali di interesse notarile</vt:lpstr>
      <vt:lpstr>Il Patto di famiglia: profili civilistici e fiscali di interesse notarile</vt:lpstr>
      <vt:lpstr>Il Patto di famiglia: profili civilistici e fiscali di interesse notarile</vt:lpstr>
      <vt:lpstr>Il Patto di famiglia: profili civilistici e fiscali di interesse notarile</vt:lpstr>
      <vt:lpstr>Il Patto di famiglia: profili civilistici e fiscali di interesse notarile</vt:lpstr>
      <vt:lpstr>Il Patto di famiglia: profili civilistici e fiscali di interesse notarile</vt:lpstr>
      <vt:lpstr>Il Patto di famiglia: profili civilistici e fiscali di interesse notarile</vt:lpstr>
      <vt:lpstr>Il Patto di famiglia: profili civilistici e fiscali di interesse notarile</vt:lpstr>
      <vt:lpstr>Il Patto di famiglia: profili civilistici e fiscali di interesse notarile</vt:lpstr>
      <vt:lpstr>Il Patto di famiglia: profili civilistici e fiscali di interesse notarile</vt:lpstr>
      <vt:lpstr>Il Patto di famiglia: profili civilistici e fiscali di interesse notarile</vt:lpstr>
      <vt:lpstr>Il Patto di famiglia: profili civilistici e fiscali di interesse notarile</vt:lpstr>
      <vt:lpstr>Il Patto di famiglia: profili civilistici e fiscali di interesse notarile</vt:lpstr>
      <vt:lpstr>Il Patto di famiglia: profili civilistici e fiscali di interesse notarile</vt:lpstr>
      <vt:lpstr>Il Patto di famiglia: profili civilistici e fiscali di interesse notarile</vt:lpstr>
      <vt:lpstr>Il Patto di famiglia: profili civilistici e fiscali di interesse notarile</vt:lpstr>
      <vt:lpstr>Il Patto di famiglia: profili civilistici e fiscali di interesse notarile</vt:lpstr>
      <vt:lpstr>Il Patto di famiglia: profili civilistici e fiscali di interesse notarile</vt:lpstr>
      <vt:lpstr>Il Patto di famiglia: profili civilistici e fiscali di interesse notarile</vt:lpstr>
      <vt:lpstr>Il Patto di famiglia: profili civilistici e fiscali di interesse notarile</vt:lpstr>
      <vt:lpstr>Il Patto di famiglia: profili civilistici e fiscali di interesse notarile</vt:lpstr>
      <vt:lpstr>Il Patto di famiglia: profili civilistici e fiscali di interesse notarile</vt:lpstr>
      <vt:lpstr>Il Patto di famiglia: profili civilistici e fiscali di interesse notarile</vt:lpstr>
      <vt:lpstr>Il Patto di famiglia: profili civilistici e fiscali di interesse notarile</vt:lpstr>
      <vt:lpstr>Il Patto di famiglia: profili civilistici e fiscali di interesse notarile</vt:lpstr>
      <vt:lpstr>Il Patto di famiglia: profili civilistici e fiscali di interesse notarile</vt:lpstr>
      <vt:lpstr>Il Patto di famiglia: profili civilistici e fiscali di interesse notarile</vt:lpstr>
      <vt:lpstr>Il Patto di famiglia: profili civilistici e fiscali di interesse notarile</vt:lpstr>
      <vt:lpstr>Il Patto di famiglia: profili civilistici e fiscali di interesse notarile</vt:lpstr>
      <vt:lpstr>Il Patto di famiglia: profili civilistici e fiscali di interesse notarile</vt:lpstr>
      <vt:lpstr>Il Patto di famiglia: profili civilistici e fiscali di interesse notarile</vt:lpstr>
      <vt:lpstr>Il Patto di famiglia: profili civilistici e fiscali di interesse notarile</vt:lpstr>
      <vt:lpstr>Il Patto di famiglia: profili civilistici e fiscali di interesse notarile</vt:lpstr>
      <vt:lpstr>Il Patto di famiglia: profili civilistici e fiscali di interesse notarile</vt:lpstr>
      <vt:lpstr>Il Patto di famiglia: profili civilistici e fiscali di interesse notarile</vt:lpstr>
      <vt:lpstr>Il Patto di famiglia: profili civilistici e fiscali di interesse notarile</vt:lpstr>
      <vt:lpstr>Il Patto di famiglia: profili civilistici e fiscali di interesse notarile</vt:lpstr>
      <vt:lpstr>Il Patto di famiglia: profili civilistici e fiscali di interesse notarile</vt:lpstr>
      <vt:lpstr>Il Patto di famiglia: profili civilistici e fiscali di interesse notarile</vt:lpstr>
      <vt:lpstr>Il Patto di famiglia: profili civilistici e fiscali di interesse notarile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Presentazione standard di PowerPoint</dc:title>
  <dc:creator>Paride Duello</dc:creator>
  <cp:lastModifiedBy>Diego Barone</cp:lastModifiedBy>
  <cp:revision>32</cp:revision>
  <dcterms:created xsi:type="dcterms:W3CDTF">2023-07-11T13:55:08Z</dcterms:created>
  <dcterms:modified xsi:type="dcterms:W3CDTF">2025-11-06T05:01:00Z</dcterms:modified>
</cp:coreProperties>
</file>